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4.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heme/theme5.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61" r:id="rId1"/>
    <p:sldMasterId id="2147484073" r:id="rId2"/>
    <p:sldMasterId id="2147484087" r:id="rId3"/>
    <p:sldMasterId id="2147485036" r:id="rId4"/>
  </p:sldMasterIdLst>
  <p:notesMasterIdLst>
    <p:notesMasterId r:id="rId38"/>
  </p:notesMasterIdLst>
  <p:sldIdLst>
    <p:sldId id="704" r:id="rId5"/>
    <p:sldId id="831" r:id="rId6"/>
    <p:sldId id="832" r:id="rId7"/>
    <p:sldId id="833" r:id="rId8"/>
    <p:sldId id="712" r:id="rId9"/>
    <p:sldId id="772" r:id="rId10"/>
    <p:sldId id="834" r:id="rId11"/>
    <p:sldId id="835" r:id="rId12"/>
    <p:sldId id="775" r:id="rId13"/>
    <p:sldId id="776" r:id="rId14"/>
    <p:sldId id="836" r:id="rId15"/>
    <p:sldId id="837" r:id="rId16"/>
    <p:sldId id="806" r:id="rId17"/>
    <p:sldId id="716" r:id="rId18"/>
    <p:sldId id="767" r:id="rId19"/>
    <p:sldId id="782" r:id="rId20"/>
    <p:sldId id="838" r:id="rId21"/>
    <p:sldId id="840" r:id="rId22"/>
    <p:sldId id="839" r:id="rId23"/>
    <p:sldId id="841" r:id="rId24"/>
    <p:sldId id="845" r:id="rId25"/>
    <p:sldId id="725" r:id="rId26"/>
    <p:sldId id="727" r:id="rId27"/>
    <p:sldId id="765" r:id="rId28"/>
    <p:sldId id="728" r:id="rId29"/>
    <p:sldId id="779" r:id="rId30"/>
    <p:sldId id="737" r:id="rId31"/>
    <p:sldId id="738" r:id="rId32"/>
    <p:sldId id="773" r:id="rId33"/>
    <p:sldId id="752" r:id="rId34"/>
    <p:sldId id="843" r:id="rId35"/>
    <p:sldId id="844" r:id="rId36"/>
    <p:sldId id="761" r:id="rId37"/>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Verdana" panose="020B060403050404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Verdana" panose="020B060403050404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Verdana" panose="020B060403050404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Verdana" panose="020B060403050404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Verdana" panose="020B060403050404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Verdana" panose="020B060403050404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Verdana" panose="020B060403050404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Verdana" panose="020B060403050404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Verdana" panose="020B060403050404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FF33"/>
    <a:srgbClr val="FF0000"/>
    <a:srgbClr val="FFFF00"/>
    <a:srgbClr val="000000"/>
    <a:srgbClr val="FF00FF"/>
    <a:srgbClr val="9933FF"/>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33B2F6E-373A-7149-99C3-81C73600BDB0}" v="10" dt="2024-01-14T15:36:24.56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756"/>
    <p:restoredTop sz="94599"/>
  </p:normalViewPr>
  <p:slideViewPr>
    <p:cSldViewPr snapToGrid="0">
      <p:cViewPr varScale="1">
        <p:scale>
          <a:sx n="106" d="100"/>
          <a:sy n="106" d="100"/>
        </p:scale>
        <p:origin x="1560" y="16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presProps" Target="presProps.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microsoft.com/office/2015/10/relationships/revisionInfo" Target="revisionInfo.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microsoft.com/office/2016/11/relationships/changesInfo" Target="changesInfos/changesInfo1.xml"/><Relationship Id="rId8" Type="http://schemas.openxmlformats.org/officeDocument/2006/relationships/slide" Target="slides/slide4.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gân Nguyễn" userId="1a5e5fe4090097fb" providerId="LiveId" clId="{133B2F6E-373A-7149-99C3-81C73600BDB0}"/>
    <pc:docChg chg="undo custSel addSld delSld modSld">
      <pc:chgData name="Ngân Nguyễn" userId="1a5e5fe4090097fb" providerId="LiveId" clId="{133B2F6E-373A-7149-99C3-81C73600BDB0}" dt="2024-01-14T16:03:03.714" v="6068" actId="20577"/>
      <pc:docMkLst>
        <pc:docMk/>
      </pc:docMkLst>
      <pc:sldChg chg="modSp del mod">
        <pc:chgData name="Ngân Nguyễn" userId="1a5e5fe4090097fb" providerId="LiveId" clId="{133B2F6E-373A-7149-99C3-81C73600BDB0}" dt="2024-01-14T10:16:15.249" v="71" actId="2696"/>
        <pc:sldMkLst>
          <pc:docMk/>
          <pc:sldMk cId="0" sldId="724"/>
        </pc:sldMkLst>
        <pc:spChg chg="mod">
          <ac:chgData name="Ngân Nguyễn" userId="1a5e5fe4090097fb" providerId="LiveId" clId="{133B2F6E-373A-7149-99C3-81C73600BDB0}" dt="2024-01-14T10:15:53.303" v="70" actId="255"/>
          <ac:spMkLst>
            <pc:docMk/>
            <pc:sldMk cId="0" sldId="724"/>
            <ac:spMk id="8" creationId="{E6001812-E500-7BEE-8A1D-4AFEB24DC1EB}"/>
          </ac:spMkLst>
        </pc:spChg>
      </pc:sldChg>
      <pc:sldChg chg="modSp mod">
        <pc:chgData name="Ngân Nguyễn" userId="1a5e5fe4090097fb" providerId="LiveId" clId="{133B2F6E-373A-7149-99C3-81C73600BDB0}" dt="2024-01-14T10:15:13.582" v="44" actId="20577"/>
        <pc:sldMkLst>
          <pc:docMk/>
          <pc:sldMk cId="0" sldId="725"/>
        </pc:sldMkLst>
        <pc:spChg chg="mod">
          <ac:chgData name="Ngân Nguyễn" userId="1a5e5fe4090097fb" providerId="LiveId" clId="{133B2F6E-373A-7149-99C3-81C73600BDB0}" dt="2024-01-14T10:14:33.512" v="4" actId="114"/>
          <ac:spMkLst>
            <pc:docMk/>
            <pc:sldMk cId="0" sldId="725"/>
            <ac:spMk id="4" creationId="{6F6210DE-31F6-6664-4EFA-478459D7D860}"/>
          </ac:spMkLst>
        </pc:spChg>
        <pc:spChg chg="mod">
          <ac:chgData name="Ngân Nguyễn" userId="1a5e5fe4090097fb" providerId="LiveId" clId="{133B2F6E-373A-7149-99C3-81C73600BDB0}" dt="2024-01-14T10:15:13.582" v="44" actId="20577"/>
          <ac:spMkLst>
            <pc:docMk/>
            <pc:sldMk cId="0" sldId="725"/>
            <ac:spMk id="5" creationId="{66B060E9-360D-4B69-1853-D72697AB179F}"/>
          </ac:spMkLst>
        </pc:spChg>
        <pc:spChg chg="mod">
          <ac:chgData name="Ngân Nguyễn" userId="1a5e5fe4090097fb" providerId="LiveId" clId="{133B2F6E-373A-7149-99C3-81C73600BDB0}" dt="2024-01-14T10:15:05.462" v="43" actId="255"/>
          <ac:spMkLst>
            <pc:docMk/>
            <pc:sldMk cId="0" sldId="725"/>
            <ac:spMk id="6" creationId="{05E4F37E-D7B8-4C64-63FE-07B5ECBA169C}"/>
          </ac:spMkLst>
        </pc:spChg>
        <pc:picChg chg="mod">
          <ac:chgData name="Ngân Nguyễn" userId="1a5e5fe4090097fb" providerId="LiveId" clId="{133B2F6E-373A-7149-99C3-81C73600BDB0}" dt="2024-01-14T10:14:12.688" v="1" actId="1076"/>
          <ac:picMkLst>
            <pc:docMk/>
            <pc:sldMk cId="0" sldId="725"/>
            <ac:picMk id="21" creationId="{A016B73F-1DB6-4C2E-662B-7AC71CB47A89}"/>
          </ac:picMkLst>
        </pc:picChg>
      </pc:sldChg>
      <pc:sldChg chg="addSp delSp modSp mod">
        <pc:chgData name="Ngân Nguyễn" userId="1a5e5fe4090097fb" providerId="LiveId" clId="{133B2F6E-373A-7149-99C3-81C73600BDB0}" dt="2024-01-14T10:20:06.106" v="181" actId="14100"/>
        <pc:sldMkLst>
          <pc:docMk/>
          <pc:sldMk cId="0" sldId="727"/>
        </pc:sldMkLst>
        <pc:spChg chg="add del mod">
          <ac:chgData name="Ngân Nguyễn" userId="1a5e5fe4090097fb" providerId="LiveId" clId="{133B2F6E-373A-7149-99C3-81C73600BDB0}" dt="2024-01-14T10:18:01.563" v="120" actId="20577"/>
          <ac:spMkLst>
            <pc:docMk/>
            <pc:sldMk cId="0" sldId="727"/>
            <ac:spMk id="4" creationId="{7738D9D6-7B2C-5097-C921-0C15D1EFED53}"/>
          </ac:spMkLst>
        </pc:spChg>
        <pc:spChg chg="mod">
          <ac:chgData name="Ngân Nguyễn" userId="1a5e5fe4090097fb" providerId="LiveId" clId="{133B2F6E-373A-7149-99C3-81C73600BDB0}" dt="2024-01-14T10:17:12.615" v="85" actId="20577"/>
          <ac:spMkLst>
            <pc:docMk/>
            <pc:sldMk cId="0" sldId="727"/>
            <ac:spMk id="5" creationId="{7ABA01B4-0C84-5041-E3A8-CC19BE88AF9F}"/>
          </ac:spMkLst>
        </pc:spChg>
        <pc:spChg chg="mod">
          <ac:chgData name="Ngân Nguyễn" userId="1a5e5fe4090097fb" providerId="LiveId" clId="{133B2F6E-373A-7149-99C3-81C73600BDB0}" dt="2024-01-14T10:18:27.765" v="125" actId="20577"/>
          <ac:spMkLst>
            <pc:docMk/>
            <pc:sldMk cId="0" sldId="727"/>
            <ac:spMk id="6" creationId="{945A041F-ABDE-8824-1861-C20314BED626}"/>
          </ac:spMkLst>
        </pc:spChg>
        <pc:spChg chg="mod">
          <ac:chgData name="Ngân Nguyễn" userId="1a5e5fe4090097fb" providerId="LiveId" clId="{133B2F6E-373A-7149-99C3-81C73600BDB0}" dt="2024-01-14T10:18:10.952" v="121" actId="207"/>
          <ac:spMkLst>
            <pc:docMk/>
            <pc:sldMk cId="0" sldId="727"/>
            <ac:spMk id="7" creationId="{75CCF947-3408-C9E5-28DA-0D035DE97BF4}"/>
          </ac:spMkLst>
        </pc:spChg>
        <pc:spChg chg="mod">
          <ac:chgData name="Ngân Nguyễn" userId="1a5e5fe4090097fb" providerId="LiveId" clId="{133B2F6E-373A-7149-99C3-81C73600BDB0}" dt="2024-01-14T10:20:06.106" v="181" actId="14100"/>
          <ac:spMkLst>
            <pc:docMk/>
            <pc:sldMk cId="0" sldId="727"/>
            <ac:spMk id="16" creationId="{DF28D755-7F19-7482-0092-61402339FE17}"/>
          </ac:spMkLst>
        </pc:spChg>
        <pc:picChg chg="del">
          <ac:chgData name="Ngân Nguyễn" userId="1a5e5fe4090097fb" providerId="LiveId" clId="{133B2F6E-373A-7149-99C3-81C73600BDB0}" dt="2024-01-14T10:17:38.087" v="88" actId="21"/>
          <ac:picMkLst>
            <pc:docMk/>
            <pc:sldMk cId="0" sldId="727"/>
            <ac:picMk id="9" creationId="{5785F83C-0E4E-9D3E-7785-1BE8E9CBFBC3}"/>
          </ac:picMkLst>
        </pc:picChg>
        <pc:cxnChg chg="mod">
          <ac:chgData name="Ngân Nguyễn" userId="1a5e5fe4090097fb" providerId="LiveId" clId="{133B2F6E-373A-7149-99C3-81C73600BDB0}" dt="2024-01-14T10:17:53.406" v="93" actId="14100"/>
          <ac:cxnSpMkLst>
            <pc:docMk/>
            <pc:sldMk cId="0" sldId="727"/>
            <ac:cxnSpMk id="10" creationId="{2C761349-D945-3D93-23EA-5E1317AFE568}"/>
          </ac:cxnSpMkLst>
        </pc:cxnChg>
      </pc:sldChg>
      <pc:sldChg chg="modSp mod">
        <pc:chgData name="Ngân Nguyễn" userId="1a5e5fe4090097fb" providerId="LiveId" clId="{133B2F6E-373A-7149-99C3-81C73600BDB0}" dt="2024-01-14T13:51:11.944" v="760" actId="20577"/>
        <pc:sldMkLst>
          <pc:docMk/>
          <pc:sldMk cId="0" sldId="728"/>
        </pc:sldMkLst>
        <pc:spChg chg="mod">
          <ac:chgData name="Ngân Nguyễn" userId="1a5e5fe4090097fb" providerId="LiveId" clId="{133B2F6E-373A-7149-99C3-81C73600BDB0}" dt="2024-01-14T13:51:11.944" v="760" actId="20577"/>
          <ac:spMkLst>
            <pc:docMk/>
            <pc:sldMk cId="0" sldId="728"/>
            <ac:spMk id="5" creationId="{D3D14813-F1E1-48AF-53A7-7313C472B868}"/>
          </ac:spMkLst>
        </pc:spChg>
        <pc:spChg chg="mod">
          <ac:chgData name="Ngân Nguyễn" userId="1a5e5fe4090097fb" providerId="LiveId" clId="{133B2F6E-373A-7149-99C3-81C73600BDB0}" dt="2024-01-14T13:50:00.948" v="738" actId="20577"/>
          <ac:spMkLst>
            <pc:docMk/>
            <pc:sldMk cId="0" sldId="728"/>
            <ac:spMk id="8" creationId="{991F881E-FC2F-4FF5-C916-BD02AADF2167}"/>
          </ac:spMkLst>
        </pc:spChg>
        <pc:spChg chg="mod">
          <ac:chgData name="Ngân Nguyễn" userId="1a5e5fe4090097fb" providerId="LiveId" clId="{133B2F6E-373A-7149-99C3-81C73600BDB0}" dt="2024-01-14T13:48:22.361" v="641" actId="14100"/>
          <ac:spMkLst>
            <pc:docMk/>
            <pc:sldMk cId="0" sldId="728"/>
            <ac:spMk id="19" creationId="{21FCA7F3-688C-6B2D-C001-D89C592F38A8}"/>
          </ac:spMkLst>
        </pc:spChg>
      </pc:sldChg>
      <pc:sldChg chg="modSp mod">
        <pc:chgData name="Ngân Nguyễn" userId="1a5e5fe4090097fb" providerId="LiveId" clId="{133B2F6E-373A-7149-99C3-81C73600BDB0}" dt="2024-01-14T14:04:54.549" v="1400" actId="14100"/>
        <pc:sldMkLst>
          <pc:docMk/>
          <pc:sldMk cId="0" sldId="737"/>
        </pc:sldMkLst>
        <pc:spChg chg="mod">
          <ac:chgData name="Ngân Nguyễn" userId="1a5e5fe4090097fb" providerId="LiveId" clId="{133B2F6E-373A-7149-99C3-81C73600BDB0}" dt="2024-01-14T14:04:52.237" v="1399" actId="14100"/>
          <ac:spMkLst>
            <pc:docMk/>
            <pc:sldMk cId="0" sldId="737"/>
            <ac:spMk id="6" creationId="{91E670A6-F77B-D6C8-AFB4-E2B9EE499C08}"/>
          </ac:spMkLst>
        </pc:spChg>
        <pc:spChg chg="mod">
          <ac:chgData name="Ngân Nguyễn" userId="1a5e5fe4090097fb" providerId="LiveId" clId="{133B2F6E-373A-7149-99C3-81C73600BDB0}" dt="2024-01-14T14:04:54.549" v="1400" actId="14100"/>
          <ac:spMkLst>
            <pc:docMk/>
            <pc:sldMk cId="0" sldId="737"/>
            <ac:spMk id="19" creationId="{700ADA43-8686-287E-4954-4E6941CB7424}"/>
          </ac:spMkLst>
        </pc:spChg>
        <pc:spChg chg="mod">
          <ac:chgData name="Ngân Nguyễn" userId="1a5e5fe4090097fb" providerId="LiveId" clId="{133B2F6E-373A-7149-99C3-81C73600BDB0}" dt="2024-01-14T13:58:06.265" v="896" actId="20577"/>
          <ac:spMkLst>
            <pc:docMk/>
            <pc:sldMk cId="0" sldId="737"/>
            <ac:spMk id="20" creationId="{2773C8B5-B231-0E8A-C6C6-D58749B624B3}"/>
          </ac:spMkLst>
        </pc:spChg>
        <pc:cxnChg chg="mod">
          <ac:chgData name="Ngân Nguyễn" userId="1a5e5fe4090097fb" providerId="LiveId" clId="{133B2F6E-373A-7149-99C3-81C73600BDB0}" dt="2024-01-14T14:04:52.237" v="1399" actId="14100"/>
          <ac:cxnSpMkLst>
            <pc:docMk/>
            <pc:sldMk cId="0" sldId="737"/>
            <ac:cxnSpMk id="12" creationId="{81879946-7CBF-EC36-2100-155DDBF0304D}"/>
          </ac:cxnSpMkLst>
        </pc:cxnChg>
        <pc:cxnChg chg="mod">
          <ac:chgData name="Ngân Nguyễn" userId="1a5e5fe4090097fb" providerId="LiveId" clId="{133B2F6E-373A-7149-99C3-81C73600BDB0}" dt="2024-01-14T13:58:01.856" v="875" actId="14100"/>
          <ac:cxnSpMkLst>
            <pc:docMk/>
            <pc:sldMk cId="0" sldId="737"/>
            <ac:cxnSpMk id="26" creationId="{FC92DEC3-F483-4683-1757-0B8F901E3B05}"/>
          </ac:cxnSpMkLst>
        </pc:cxnChg>
      </pc:sldChg>
      <pc:sldChg chg="addSp modSp mod">
        <pc:chgData name="Ngân Nguyễn" userId="1a5e5fe4090097fb" providerId="LiveId" clId="{133B2F6E-373A-7149-99C3-81C73600BDB0}" dt="2024-01-14T14:09:25.533" v="1671" actId="255"/>
        <pc:sldMkLst>
          <pc:docMk/>
          <pc:sldMk cId="0" sldId="738"/>
        </pc:sldMkLst>
        <pc:spChg chg="mod">
          <ac:chgData name="Ngân Nguyễn" userId="1a5e5fe4090097fb" providerId="LiveId" clId="{133B2F6E-373A-7149-99C3-81C73600BDB0}" dt="2024-01-14T14:06:05.279" v="1408" actId="14100"/>
          <ac:spMkLst>
            <pc:docMk/>
            <pc:sldMk cId="0" sldId="738"/>
            <ac:spMk id="5" creationId="{63B9C8F0-FF36-61DA-696F-CFA6641A207F}"/>
          </ac:spMkLst>
        </pc:spChg>
        <pc:spChg chg="mod">
          <ac:chgData name="Ngân Nguyễn" userId="1a5e5fe4090097fb" providerId="LiveId" clId="{133B2F6E-373A-7149-99C3-81C73600BDB0}" dt="2024-01-14T14:09:14.379" v="1668" actId="14100"/>
          <ac:spMkLst>
            <pc:docMk/>
            <pc:sldMk cId="0" sldId="738"/>
            <ac:spMk id="6" creationId="{EAAB4EE5-73C0-5A7B-506B-56458894202A}"/>
          </ac:spMkLst>
        </pc:spChg>
        <pc:spChg chg="add mod">
          <ac:chgData name="Ngân Nguyễn" userId="1a5e5fe4090097fb" providerId="LiveId" clId="{133B2F6E-373A-7149-99C3-81C73600BDB0}" dt="2024-01-14T14:09:25.533" v="1671" actId="255"/>
          <ac:spMkLst>
            <pc:docMk/>
            <pc:sldMk cId="0" sldId="738"/>
            <ac:spMk id="7" creationId="{A24FCF51-821D-5351-B302-1DC1010310B5}"/>
          </ac:spMkLst>
        </pc:spChg>
        <pc:spChg chg="mod">
          <ac:chgData name="Ngân Nguyễn" userId="1a5e5fe4090097fb" providerId="LiveId" clId="{133B2F6E-373A-7149-99C3-81C73600BDB0}" dt="2024-01-14T14:05:54.054" v="1405" actId="14100"/>
          <ac:spMkLst>
            <pc:docMk/>
            <pc:sldMk cId="0" sldId="738"/>
            <ac:spMk id="19" creationId="{5935E574-7AC0-428F-9000-BF2018E4AAA2}"/>
          </ac:spMkLst>
        </pc:spChg>
        <pc:spChg chg="mod">
          <ac:chgData name="Ngân Nguyễn" userId="1a5e5fe4090097fb" providerId="LiveId" clId="{133B2F6E-373A-7149-99C3-81C73600BDB0}" dt="2024-01-14T14:05:32.637" v="1401" actId="14100"/>
          <ac:spMkLst>
            <pc:docMk/>
            <pc:sldMk cId="0" sldId="738"/>
            <ac:spMk id="26626" creationId="{D7E22F5C-C364-5DBD-76F2-6FB554E81D87}"/>
          </ac:spMkLst>
        </pc:spChg>
        <pc:cxnChg chg="mod">
          <ac:chgData name="Ngân Nguyễn" userId="1a5e5fe4090097fb" providerId="LiveId" clId="{133B2F6E-373A-7149-99C3-81C73600BDB0}" dt="2024-01-14T14:06:05.279" v="1408" actId="14100"/>
          <ac:cxnSpMkLst>
            <pc:docMk/>
            <pc:sldMk cId="0" sldId="738"/>
            <ac:cxnSpMk id="10" creationId="{0A5674E2-2DE1-FB6C-78B6-6221C119A280}"/>
          </ac:cxnSpMkLst>
        </pc:cxnChg>
      </pc:sldChg>
      <pc:sldChg chg="del">
        <pc:chgData name="Ngân Nguyễn" userId="1a5e5fe4090097fb" providerId="LiveId" clId="{133B2F6E-373A-7149-99C3-81C73600BDB0}" dt="2024-01-14T15:05:13.149" v="4401" actId="2696"/>
        <pc:sldMkLst>
          <pc:docMk/>
          <pc:sldMk cId="0" sldId="740"/>
        </pc:sldMkLst>
      </pc:sldChg>
      <pc:sldChg chg="del">
        <pc:chgData name="Ngân Nguyễn" userId="1a5e5fe4090097fb" providerId="LiveId" clId="{133B2F6E-373A-7149-99C3-81C73600BDB0}" dt="2024-01-14T15:05:16.142" v="4402" actId="2696"/>
        <pc:sldMkLst>
          <pc:docMk/>
          <pc:sldMk cId="0" sldId="742"/>
        </pc:sldMkLst>
      </pc:sldChg>
      <pc:sldChg chg="del">
        <pc:chgData name="Ngân Nguyễn" userId="1a5e5fe4090097fb" providerId="LiveId" clId="{133B2F6E-373A-7149-99C3-81C73600BDB0}" dt="2024-01-14T15:05:18.623" v="4403" actId="2696"/>
        <pc:sldMkLst>
          <pc:docMk/>
          <pc:sldMk cId="0" sldId="745"/>
        </pc:sldMkLst>
      </pc:sldChg>
      <pc:sldChg chg="del">
        <pc:chgData name="Ngân Nguyễn" userId="1a5e5fe4090097fb" providerId="LiveId" clId="{133B2F6E-373A-7149-99C3-81C73600BDB0}" dt="2024-01-14T15:05:20.932" v="4404" actId="2696"/>
        <pc:sldMkLst>
          <pc:docMk/>
          <pc:sldMk cId="0" sldId="746"/>
        </pc:sldMkLst>
      </pc:sldChg>
      <pc:sldChg chg="del">
        <pc:chgData name="Ngân Nguyễn" userId="1a5e5fe4090097fb" providerId="LiveId" clId="{133B2F6E-373A-7149-99C3-81C73600BDB0}" dt="2024-01-14T15:05:22.949" v="4405" actId="2696"/>
        <pc:sldMkLst>
          <pc:docMk/>
          <pc:sldMk cId="0" sldId="747"/>
        </pc:sldMkLst>
      </pc:sldChg>
      <pc:sldChg chg="del">
        <pc:chgData name="Ngân Nguyễn" userId="1a5e5fe4090097fb" providerId="LiveId" clId="{133B2F6E-373A-7149-99C3-81C73600BDB0}" dt="2024-01-14T15:05:25.118" v="4406" actId="2696"/>
        <pc:sldMkLst>
          <pc:docMk/>
          <pc:sldMk cId="0" sldId="748"/>
        </pc:sldMkLst>
      </pc:sldChg>
      <pc:sldChg chg="del">
        <pc:chgData name="Ngân Nguyễn" userId="1a5e5fe4090097fb" providerId="LiveId" clId="{133B2F6E-373A-7149-99C3-81C73600BDB0}" dt="2024-01-14T15:05:27.157" v="4407" actId="2696"/>
        <pc:sldMkLst>
          <pc:docMk/>
          <pc:sldMk cId="0" sldId="749"/>
        </pc:sldMkLst>
      </pc:sldChg>
      <pc:sldChg chg="del">
        <pc:chgData name="Ngân Nguyễn" userId="1a5e5fe4090097fb" providerId="LiveId" clId="{133B2F6E-373A-7149-99C3-81C73600BDB0}" dt="2024-01-14T15:05:29.406" v="4408" actId="2696"/>
        <pc:sldMkLst>
          <pc:docMk/>
          <pc:sldMk cId="0" sldId="750"/>
        </pc:sldMkLst>
      </pc:sldChg>
      <pc:sldChg chg="modSp mod">
        <pc:chgData name="Ngân Nguyễn" userId="1a5e5fe4090097fb" providerId="LiveId" clId="{133B2F6E-373A-7149-99C3-81C73600BDB0}" dt="2024-01-14T14:42:20.618" v="2892" actId="14100"/>
        <pc:sldMkLst>
          <pc:docMk/>
          <pc:sldMk cId="0" sldId="752"/>
        </pc:sldMkLst>
        <pc:spChg chg="mod">
          <ac:chgData name="Ngân Nguyễn" userId="1a5e5fe4090097fb" providerId="LiveId" clId="{133B2F6E-373A-7149-99C3-81C73600BDB0}" dt="2024-01-14T14:38:45.418" v="2670" actId="114"/>
          <ac:spMkLst>
            <pc:docMk/>
            <pc:sldMk cId="0" sldId="752"/>
            <ac:spMk id="4" creationId="{304E9988-F28B-BF3D-B31D-084DDA194094}"/>
          </ac:spMkLst>
        </pc:spChg>
        <pc:spChg chg="mod">
          <ac:chgData name="Ngân Nguyễn" userId="1a5e5fe4090097fb" providerId="LiveId" clId="{133B2F6E-373A-7149-99C3-81C73600BDB0}" dt="2024-01-14T14:41:56.444" v="2889" actId="114"/>
          <ac:spMkLst>
            <pc:docMk/>
            <pc:sldMk cId="0" sldId="752"/>
            <ac:spMk id="5" creationId="{EF453684-750E-FDAB-7100-8D303B2555DF}"/>
          </ac:spMkLst>
        </pc:spChg>
        <pc:spChg chg="mod">
          <ac:chgData name="Ngân Nguyễn" userId="1a5e5fe4090097fb" providerId="LiveId" clId="{133B2F6E-373A-7149-99C3-81C73600BDB0}" dt="2024-01-14T14:41:36.400" v="2886" actId="2711"/>
          <ac:spMkLst>
            <pc:docMk/>
            <pc:sldMk cId="0" sldId="752"/>
            <ac:spMk id="6" creationId="{D7614F0F-AF79-24A7-D305-843A5C623498}"/>
          </ac:spMkLst>
        </pc:spChg>
        <pc:spChg chg="mod">
          <ac:chgData name="Ngân Nguyễn" userId="1a5e5fe4090097fb" providerId="LiveId" clId="{133B2F6E-373A-7149-99C3-81C73600BDB0}" dt="2024-01-14T14:42:04.440" v="2890" actId="14100"/>
          <ac:spMkLst>
            <pc:docMk/>
            <pc:sldMk cId="0" sldId="752"/>
            <ac:spMk id="8" creationId="{B5E7BB9C-844F-FBCA-80B0-CBD4875018C9}"/>
          </ac:spMkLst>
        </pc:spChg>
        <pc:spChg chg="mod">
          <ac:chgData name="Ngân Nguyễn" userId="1a5e5fe4090097fb" providerId="LiveId" clId="{133B2F6E-373A-7149-99C3-81C73600BDB0}" dt="2024-01-14T14:41:51.133" v="2888" actId="2711"/>
          <ac:spMkLst>
            <pc:docMk/>
            <pc:sldMk cId="0" sldId="752"/>
            <ac:spMk id="9" creationId="{5053E724-CCAD-96D2-56E7-139A3176A8E0}"/>
          </ac:spMkLst>
        </pc:spChg>
        <pc:cxnChg chg="mod">
          <ac:chgData name="Ngân Nguyễn" userId="1a5e5fe4090097fb" providerId="LiveId" clId="{133B2F6E-373A-7149-99C3-81C73600BDB0}" dt="2024-01-14T14:39:55.220" v="2714" actId="14100"/>
          <ac:cxnSpMkLst>
            <pc:docMk/>
            <pc:sldMk cId="0" sldId="752"/>
            <ac:cxnSpMk id="11" creationId="{5AAE4577-9503-0B30-0813-5541ECE7F8CE}"/>
          </ac:cxnSpMkLst>
        </pc:cxnChg>
        <pc:cxnChg chg="mod">
          <ac:chgData name="Ngân Nguyễn" userId="1a5e5fe4090097fb" providerId="LiveId" clId="{133B2F6E-373A-7149-99C3-81C73600BDB0}" dt="2024-01-14T14:38:06.415" v="2551" actId="14100"/>
          <ac:cxnSpMkLst>
            <pc:docMk/>
            <pc:sldMk cId="0" sldId="752"/>
            <ac:cxnSpMk id="13" creationId="{8C9C7750-17EC-E957-0E39-9AF9A92BAC26}"/>
          </ac:cxnSpMkLst>
        </pc:cxnChg>
        <pc:cxnChg chg="mod">
          <ac:chgData name="Ngân Nguyễn" userId="1a5e5fe4090097fb" providerId="LiveId" clId="{133B2F6E-373A-7149-99C3-81C73600BDB0}" dt="2024-01-14T14:42:20.618" v="2892" actId="14100"/>
          <ac:cxnSpMkLst>
            <pc:docMk/>
            <pc:sldMk cId="0" sldId="752"/>
            <ac:cxnSpMk id="17" creationId="{4A9185DA-0021-23DE-CE5D-BCA208A348E7}"/>
          </ac:cxnSpMkLst>
        </pc:cxnChg>
        <pc:cxnChg chg="mod">
          <ac:chgData name="Ngân Nguyễn" userId="1a5e5fe4090097fb" providerId="LiveId" clId="{133B2F6E-373A-7149-99C3-81C73600BDB0}" dt="2024-01-14T14:42:17.431" v="2891" actId="14100"/>
          <ac:cxnSpMkLst>
            <pc:docMk/>
            <pc:sldMk cId="0" sldId="752"/>
            <ac:cxnSpMk id="19" creationId="{9272C017-D6ED-A5E4-6B31-D59707E85F2A}"/>
          </ac:cxnSpMkLst>
        </pc:cxnChg>
      </pc:sldChg>
      <pc:sldChg chg="modSp del mod">
        <pc:chgData name="Ngân Nguyễn" userId="1a5e5fe4090097fb" providerId="LiveId" clId="{133B2F6E-373A-7149-99C3-81C73600BDB0}" dt="2024-01-14T15:22:55.977" v="4749" actId="2696"/>
        <pc:sldMkLst>
          <pc:docMk/>
          <pc:sldMk cId="0" sldId="753"/>
        </pc:sldMkLst>
        <pc:spChg chg="mod">
          <ac:chgData name="Ngân Nguyễn" userId="1a5e5fe4090097fb" providerId="LiveId" clId="{133B2F6E-373A-7149-99C3-81C73600BDB0}" dt="2024-01-14T15:19:39.013" v="4588" actId="20577"/>
          <ac:spMkLst>
            <pc:docMk/>
            <pc:sldMk cId="0" sldId="753"/>
            <ac:spMk id="5" creationId="{142500B0-58EE-9E8C-C97C-40EC4CD79DD4}"/>
          </ac:spMkLst>
        </pc:spChg>
        <pc:spChg chg="mod">
          <ac:chgData name="Ngân Nguyễn" userId="1a5e5fe4090097fb" providerId="LiveId" clId="{133B2F6E-373A-7149-99C3-81C73600BDB0}" dt="2024-01-14T15:21:26.616" v="4748" actId="20577"/>
          <ac:spMkLst>
            <pc:docMk/>
            <pc:sldMk cId="0" sldId="753"/>
            <ac:spMk id="8" creationId="{077E320E-7BB3-AEBA-C394-6DEF6C9F7539}"/>
          </ac:spMkLst>
        </pc:spChg>
        <pc:cxnChg chg="mod">
          <ac:chgData name="Ngân Nguyễn" userId="1a5e5fe4090097fb" providerId="LiveId" clId="{133B2F6E-373A-7149-99C3-81C73600BDB0}" dt="2024-01-14T15:19:18.319" v="4539" actId="14100"/>
          <ac:cxnSpMkLst>
            <pc:docMk/>
            <pc:sldMk cId="0" sldId="753"/>
            <ac:cxnSpMk id="7" creationId="{AD5D5A5E-02CB-63B2-40D3-9763569BDBF6}"/>
          </ac:cxnSpMkLst>
        </pc:cxnChg>
        <pc:cxnChg chg="mod">
          <ac:chgData name="Ngân Nguyễn" userId="1a5e5fe4090097fb" providerId="LiveId" clId="{133B2F6E-373A-7149-99C3-81C73600BDB0}" dt="2024-01-14T15:19:18.319" v="4539" actId="14100"/>
          <ac:cxnSpMkLst>
            <pc:docMk/>
            <pc:sldMk cId="0" sldId="753"/>
            <ac:cxnSpMk id="12" creationId="{C7B21E49-A4EB-779F-CE2E-1A5054C253B6}"/>
          </ac:cxnSpMkLst>
        </pc:cxnChg>
        <pc:cxnChg chg="mod">
          <ac:chgData name="Ngân Nguyễn" userId="1a5e5fe4090097fb" providerId="LiveId" clId="{133B2F6E-373A-7149-99C3-81C73600BDB0}" dt="2024-01-14T15:19:18.319" v="4539" actId="14100"/>
          <ac:cxnSpMkLst>
            <pc:docMk/>
            <pc:sldMk cId="0" sldId="753"/>
            <ac:cxnSpMk id="16" creationId="{FCE9493F-4806-1B7B-2E82-B635033AD2BA}"/>
          </ac:cxnSpMkLst>
        </pc:cxnChg>
        <pc:cxnChg chg="mod">
          <ac:chgData name="Ngân Nguyễn" userId="1a5e5fe4090097fb" providerId="LiveId" clId="{133B2F6E-373A-7149-99C3-81C73600BDB0}" dt="2024-01-14T15:19:18.319" v="4539" actId="14100"/>
          <ac:cxnSpMkLst>
            <pc:docMk/>
            <pc:sldMk cId="0" sldId="753"/>
            <ac:cxnSpMk id="19" creationId="{DE99F303-B874-E8D4-9BED-D86D689B548C}"/>
          </ac:cxnSpMkLst>
        </pc:cxnChg>
      </pc:sldChg>
      <pc:sldChg chg="del">
        <pc:chgData name="Ngân Nguyễn" userId="1a5e5fe4090097fb" providerId="LiveId" clId="{133B2F6E-373A-7149-99C3-81C73600BDB0}" dt="2024-01-14T14:36:59.155" v="2545" actId="2696"/>
        <pc:sldMkLst>
          <pc:docMk/>
          <pc:sldMk cId="0" sldId="754"/>
        </pc:sldMkLst>
      </pc:sldChg>
      <pc:sldChg chg="del">
        <pc:chgData name="Ngân Nguyễn" userId="1a5e5fe4090097fb" providerId="LiveId" clId="{133B2F6E-373A-7149-99C3-81C73600BDB0}" dt="2024-01-14T15:06:37.706" v="4412" actId="2696"/>
        <pc:sldMkLst>
          <pc:docMk/>
          <pc:sldMk cId="0" sldId="758"/>
        </pc:sldMkLst>
      </pc:sldChg>
      <pc:sldChg chg="del">
        <pc:chgData name="Ngân Nguyễn" userId="1a5e5fe4090097fb" providerId="LiveId" clId="{133B2F6E-373A-7149-99C3-81C73600BDB0}" dt="2024-01-14T15:06:33.794" v="4411" actId="2696"/>
        <pc:sldMkLst>
          <pc:docMk/>
          <pc:sldMk cId="0" sldId="759"/>
        </pc:sldMkLst>
      </pc:sldChg>
      <pc:sldChg chg="addSp delSp modSp mod">
        <pc:chgData name="Ngân Nguyễn" userId="1a5e5fe4090097fb" providerId="LiveId" clId="{133B2F6E-373A-7149-99C3-81C73600BDB0}" dt="2024-01-14T15:37:43.014" v="5360" actId="20577"/>
        <pc:sldMkLst>
          <pc:docMk/>
          <pc:sldMk cId="0" sldId="761"/>
        </pc:sldMkLst>
        <pc:spChg chg="add del mod">
          <ac:chgData name="Ngân Nguyễn" userId="1a5e5fe4090097fb" providerId="LiveId" clId="{133B2F6E-373A-7149-99C3-81C73600BDB0}" dt="2024-01-14T15:37:09.508" v="5347" actId="21"/>
          <ac:spMkLst>
            <pc:docMk/>
            <pc:sldMk cId="0" sldId="761"/>
            <ac:spMk id="3" creationId="{1A96E25A-A1F1-E7C8-A36D-D15EDFAAC161}"/>
          </ac:spMkLst>
        </pc:spChg>
        <pc:spChg chg="add del mod">
          <ac:chgData name="Ngân Nguyễn" userId="1a5e5fe4090097fb" providerId="LiveId" clId="{133B2F6E-373A-7149-99C3-81C73600BDB0}" dt="2024-01-14T15:37:31.032" v="5355" actId="21"/>
          <ac:spMkLst>
            <pc:docMk/>
            <pc:sldMk cId="0" sldId="761"/>
            <ac:spMk id="5" creationId="{8BBDFCC7-A471-5F8B-8A2C-16B8749A5A13}"/>
          </ac:spMkLst>
        </pc:spChg>
        <pc:spChg chg="add del mod">
          <ac:chgData name="Ngân Nguyễn" userId="1a5e5fe4090097fb" providerId="LiveId" clId="{133B2F6E-373A-7149-99C3-81C73600BDB0}" dt="2024-01-14T15:37:43.014" v="5360" actId="20577"/>
          <ac:spMkLst>
            <pc:docMk/>
            <pc:sldMk cId="0" sldId="761"/>
            <ac:spMk id="44034" creationId="{2C00CAD9-88FA-F960-5E93-348114E58BD4}"/>
          </ac:spMkLst>
        </pc:spChg>
        <pc:picChg chg="del mod">
          <ac:chgData name="Ngân Nguyễn" userId="1a5e5fe4090097fb" providerId="LiveId" clId="{133B2F6E-373A-7149-99C3-81C73600BDB0}" dt="2024-01-14T15:37:04.393" v="5346" actId="21"/>
          <ac:picMkLst>
            <pc:docMk/>
            <pc:sldMk cId="0" sldId="761"/>
            <ac:picMk id="44035" creationId="{A211F179-560C-A2E5-A879-BD9AF5990E7D}"/>
          </ac:picMkLst>
        </pc:picChg>
      </pc:sldChg>
      <pc:sldChg chg="del">
        <pc:chgData name="Ngân Nguyễn" userId="1a5e5fe4090097fb" providerId="LiveId" clId="{133B2F6E-373A-7149-99C3-81C73600BDB0}" dt="2024-01-14T15:06:08.122" v="4409" actId="2696"/>
        <pc:sldMkLst>
          <pc:docMk/>
          <pc:sldMk cId="0" sldId="766"/>
        </pc:sldMkLst>
      </pc:sldChg>
      <pc:sldChg chg="modSp add mod">
        <pc:chgData name="Ngân Nguyễn" userId="1a5e5fe4090097fb" providerId="LiveId" clId="{133B2F6E-373A-7149-99C3-81C73600BDB0}" dt="2024-01-14T15:35:44.340" v="5334" actId="114"/>
        <pc:sldMkLst>
          <pc:docMk/>
          <pc:sldMk cId="1064810465" sldId="767"/>
        </pc:sldMkLst>
        <pc:spChg chg="mod">
          <ac:chgData name="Ngân Nguyễn" userId="1a5e5fe4090097fb" providerId="LiveId" clId="{133B2F6E-373A-7149-99C3-81C73600BDB0}" dt="2024-01-14T15:35:44.340" v="5334" actId="114"/>
          <ac:spMkLst>
            <pc:docMk/>
            <pc:sldMk cId="1064810465" sldId="767"/>
            <ac:spMk id="6" creationId="{88C2B69F-21C9-28C4-E4FB-E054AE67BD6B}"/>
          </ac:spMkLst>
        </pc:spChg>
      </pc:sldChg>
      <pc:sldChg chg="add">
        <pc:chgData name="Ngân Nguyễn" userId="1a5e5fe4090097fb" providerId="LiveId" clId="{133B2F6E-373A-7149-99C3-81C73600BDB0}" dt="2024-01-14T15:41:02.202" v="5362"/>
        <pc:sldMkLst>
          <pc:docMk/>
          <pc:sldMk cId="2566814541" sldId="779"/>
        </pc:sldMkLst>
      </pc:sldChg>
      <pc:sldChg chg="modSp del mod">
        <pc:chgData name="Ngân Nguyễn" userId="1a5e5fe4090097fb" providerId="LiveId" clId="{133B2F6E-373A-7149-99C3-81C73600BDB0}" dt="2024-01-14T15:35:56.964" v="5335" actId="2696"/>
        <pc:sldMkLst>
          <pc:docMk/>
          <pc:sldMk cId="3925185666" sldId="779"/>
        </pc:sldMkLst>
        <pc:spChg chg="mod">
          <ac:chgData name="Ngân Nguyễn" userId="1a5e5fe4090097fb" providerId="LiveId" clId="{133B2F6E-373A-7149-99C3-81C73600BDB0}" dt="2024-01-14T14:15:07.038" v="1887" actId="20577"/>
          <ac:spMkLst>
            <pc:docMk/>
            <pc:sldMk cId="3925185666" sldId="779"/>
            <ac:spMk id="3" creationId="{3FCA7427-6FB3-DA78-4A2A-B3DAC74C38D0}"/>
          </ac:spMkLst>
        </pc:spChg>
      </pc:sldChg>
      <pc:sldChg chg="addSp delSp modSp add del mod">
        <pc:chgData name="Ngân Nguyễn" userId="1a5e5fe4090097fb" providerId="LiveId" clId="{133B2F6E-373A-7149-99C3-81C73600BDB0}" dt="2024-01-14T15:40:36.623" v="5361" actId="2696"/>
        <pc:sldMkLst>
          <pc:docMk/>
          <pc:sldMk cId="4019350090" sldId="779"/>
        </pc:sldMkLst>
        <pc:spChg chg="add del mod">
          <ac:chgData name="Ngân Nguyễn" userId="1a5e5fe4090097fb" providerId="LiveId" clId="{133B2F6E-373A-7149-99C3-81C73600BDB0}" dt="2024-01-14T15:36:33.888" v="5343"/>
          <ac:spMkLst>
            <pc:docMk/>
            <pc:sldMk cId="4019350090" sldId="779"/>
            <ac:spMk id="2" creationId="{273C2DA7-29B7-E221-D521-5EE05CA372A4}"/>
          </ac:spMkLst>
        </pc:spChg>
        <pc:spChg chg="mod">
          <ac:chgData name="Ngân Nguyễn" userId="1a5e5fe4090097fb" providerId="LiveId" clId="{133B2F6E-373A-7149-99C3-81C73600BDB0}" dt="2024-01-14T15:36:16.519" v="5340" actId="255"/>
          <ac:spMkLst>
            <pc:docMk/>
            <pc:sldMk cId="4019350090" sldId="779"/>
            <ac:spMk id="3" creationId="{3FCA7427-6FB3-DA78-4A2A-B3DAC74C38D0}"/>
          </ac:spMkLst>
        </pc:spChg>
      </pc:sldChg>
      <pc:sldChg chg="modSp mod">
        <pc:chgData name="Ngân Nguyễn" userId="1a5e5fe4090097fb" providerId="LiveId" clId="{133B2F6E-373A-7149-99C3-81C73600BDB0}" dt="2024-01-14T14:36:00.118" v="2544" actId="20577"/>
        <pc:sldMkLst>
          <pc:docMk/>
          <pc:sldMk cId="3399250747" sldId="782"/>
        </pc:sldMkLst>
        <pc:spChg chg="mod">
          <ac:chgData name="Ngân Nguyễn" userId="1a5e5fe4090097fb" providerId="LiveId" clId="{133B2F6E-373A-7149-99C3-81C73600BDB0}" dt="2024-01-14T14:36:00.118" v="2544" actId="20577"/>
          <ac:spMkLst>
            <pc:docMk/>
            <pc:sldMk cId="3399250747" sldId="782"/>
            <ac:spMk id="62467" creationId="{00000000-0000-0000-0000-000000000000}"/>
          </ac:spMkLst>
        </pc:spChg>
      </pc:sldChg>
      <pc:sldChg chg="del">
        <pc:chgData name="Ngân Nguyễn" userId="1a5e5fe4090097fb" providerId="LiveId" clId="{133B2F6E-373A-7149-99C3-81C73600BDB0}" dt="2024-01-14T15:06:28.487" v="4410" actId="2696"/>
        <pc:sldMkLst>
          <pc:docMk/>
          <pc:sldMk cId="3269331973" sldId="783"/>
        </pc:sldMkLst>
      </pc:sldChg>
      <pc:sldChg chg="addSp modSp mod">
        <pc:chgData name="Ngân Nguyễn" userId="1a5e5fe4090097fb" providerId="LiveId" clId="{133B2F6E-373A-7149-99C3-81C73600BDB0}" dt="2024-01-14T13:46:28.136" v="520" actId="113"/>
        <pc:sldMkLst>
          <pc:docMk/>
          <pc:sldMk cId="2044726990" sldId="841"/>
        </pc:sldMkLst>
        <pc:spChg chg="mod">
          <ac:chgData name="Ngân Nguyễn" userId="1a5e5fe4090097fb" providerId="LiveId" clId="{133B2F6E-373A-7149-99C3-81C73600BDB0}" dt="2024-01-14T10:30:17.889" v="182" actId="255"/>
          <ac:spMkLst>
            <pc:docMk/>
            <pc:sldMk cId="2044726990" sldId="841"/>
            <ac:spMk id="3" creationId="{948CED70-AC5D-8488-2905-6CF439627615}"/>
          </ac:spMkLst>
        </pc:spChg>
        <pc:spChg chg="mod">
          <ac:chgData name="Ngân Nguyễn" userId="1a5e5fe4090097fb" providerId="LiveId" clId="{133B2F6E-373A-7149-99C3-81C73600BDB0}" dt="2024-01-14T10:31:04.961" v="194" actId="255"/>
          <ac:spMkLst>
            <pc:docMk/>
            <pc:sldMk cId="2044726990" sldId="841"/>
            <ac:spMk id="7" creationId="{F41BFE1F-6234-1D41-DC0D-DD5BC83995F8}"/>
          </ac:spMkLst>
        </pc:spChg>
        <pc:spChg chg="mod">
          <ac:chgData name="Ngân Nguyễn" userId="1a5e5fe4090097fb" providerId="LiveId" clId="{133B2F6E-373A-7149-99C3-81C73600BDB0}" dt="2024-01-14T10:31:52.866" v="204" actId="14100"/>
          <ac:spMkLst>
            <pc:docMk/>
            <pc:sldMk cId="2044726990" sldId="841"/>
            <ac:spMk id="8" creationId="{D9ACAEDC-E550-401A-DB60-D1B105239881}"/>
          </ac:spMkLst>
        </pc:spChg>
        <pc:spChg chg="mod">
          <ac:chgData name="Ngân Nguyễn" userId="1a5e5fe4090097fb" providerId="LiveId" clId="{133B2F6E-373A-7149-99C3-81C73600BDB0}" dt="2024-01-14T10:31:55.976" v="205" actId="1076"/>
          <ac:spMkLst>
            <pc:docMk/>
            <pc:sldMk cId="2044726990" sldId="841"/>
            <ac:spMk id="9" creationId="{7D887D10-2198-CC19-1466-0F2F7E3E3217}"/>
          </ac:spMkLst>
        </pc:spChg>
        <pc:spChg chg="mod">
          <ac:chgData name="Ngân Nguyễn" userId="1a5e5fe4090097fb" providerId="LiveId" clId="{133B2F6E-373A-7149-99C3-81C73600BDB0}" dt="2024-01-14T10:32:01.827" v="206" actId="1076"/>
          <ac:spMkLst>
            <pc:docMk/>
            <pc:sldMk cId="2044726990" sldId="841"/>
            <ac:spMk id="10" creationId="{A9AB5B14-8714-9D12-2D09-AADE5A68E5C8}"/>
          </ac:spMkLst>
        </pc:spChg>
        <pc:spChg chg="add mod">
          <ac:chgData name="Ngân Nguyễn" userId="1a5e5fe4090097fb" providerId="LiveId" clId="{133B2F6E-373A-7149-99C3-81C73600BDB0}" dt="2024-01-14T13:46:28.136" v="520" actId="113"/>
          <ac:spMkLst>
            <pc:docMk/>
            <pc:sldMk cId="2044726990" sldId="841"/>
            <ac:spMk id="31" creationId="{01A613C2-D514-7EC0-EB25-518399BFFDDF}"/>
          </ac:spMkLst>
        </pc:spChg>
        <pc:cxnChg chg="mod">
          <ac:chgData name="Ngân Nguyễn" userId="1a5e5fe4090097fb" providerId="LiveId" clId="{133B2F6E-373A-7149-99C3-81C73600BDB0}" dt="2024-01-14T10:31:52.866" v="204" actId="14100"/>
          <ac:cxnSpMkLst>
            <pc:docMk/>
            <pc:sldMk cId="2044726990" sldId="841"/>
            <ac:cxnSpMk id="15" creationId="{7A96C713-20C6-C0F6-9FBD-17438781C7FE}"/>
          </ac:cxnSpMkLst>
        </pc:cxnChg>
        <pc:cxnChg chg="mod">
          <ac:chgData name="Ngân Nguyễn" userId="1a5e5fe4090097fb" providerId="LiveId" clId="{133B2F6E-373A-7149-99C3-81C73600BDB0}" dt="2024-01-14T10:31:55.976" v="205" actId="1076"/>
          <ac:cxnSpMkLst>
            <pc:docMk/>
            <pc:sldMk cId="2044726990" sldId="841"/>
            <ac:cxnSpMk id="18" creationId="{EF604DE0-FDCC-1BD8-EC97-F3FC954AA6CB}"/>
          </ac:cxnSpMkLst>
        </pc:cxnChg>
        <pc:cxnChg chg="mod">
          <ac:chgData name="Ngân Nguyễn" userId="1a5e5fe4090097fb" providerId="LiveId" clId="{133B2F6E-373A-7149-99C3-81C73600BDB0}" dt="2024-01-14T10:32:01.827" v="206" actId="1076"/>
          <ac:cxnSpMkLst>
            <pc:docMk/>
            <pc:sldMk cId="2044726990" sldId="841"/>
            <ac:cxnSpMk id="20" creationId="{1DD1B706-E006-09C1-3233-BD6CBCF751C1}"/>
          </ac:cxnSpMkLst>
        </pc:cxnChg>
      </pc:sldChg>
      <pc:sldChg chg="add del">
        <pc:chgData name="Ngân Nguyễn" userId="1a5e5fe4090097fb" providerId="LiveId" clId="{133B2F6E-373A-7149-99C3-81C73600BDB0}" dt="2024-01-14T15:05:09.552" v="4400" actId="2696"/>
        <pc:sldMkLst>
          <pc:docMk/>
          <pc:sldMk cId="3651983882" sldId="842"/>
        </pc:sldMkLst>
      </pc:sldChg>
      <pc:sldChg chg="addSp modSp add mod">
        <pc:chgData name="Ngân Nguyễn" userId="1a5e5fe4090097fb" providerId="LiveId" clId="{133B2F6E-373A-7149-99C3-81C73600BDB0}" dt="2024-01-14T14:54:05.458" v="3498" actId="11529"/>
        <pc:sldMkLst>
          <pc:docMk/>
          <pc:sldMk cId="2816707149" sldId="843"/>
        </pc:sldMkLst>
        <pc:spChg chg="mod">
          <ac:chgData name="Ngân Nguyễn" userId="1a5e5fe4090097fb" providerId="LiveId" clId="{133B2F6E-373A-7149-99C3-81C73600BDB0}" dt="2024-01-14T14:49:47.273" v="2926" actId="2711"/>
          <ac:spMkLst>
            <pc:docMk/>
            <pc:sldMk cId="2816707149" sldId="843"/>
            <ac:spMk id="4" creationId="{304E9988-F28B-BF3D-B31D-084DDA194094}"/>
          </ac:spMkLst>
        </pc:spChg>
        <pc:spChg chg="mod">
          <ac:chgData name="Ngân Nguyễn" userId="1a5e5fe4090097fb" providerId="LiveId" clId="{133B2F6E-373A-7149-99C3-81C73600BDB0}" dt="2024-01-14T14:50:24.847" v="3077" actId="20577"/>
          <ac:spMkLst>
            <pc:docMk/>
            <pc:sldMk cId="2816707149" sldId="843"/>
            <ac:spMk id="5" creationId="{EF453684-750E-FDAB-7100-8D303B2555DF}"/>
          </ac:spMkLst>
        </pc:spChg>
        <pc:spChg chg="mod">
          <ac:chgData name="Ngân Nguyễn" userId="1a5e5fe4090097fb" providerId="LiveId" clId="{133B2F6E-373A-7149-99C3-81C73600BDB0}" dt="2024-01-14T14:50:41.471" v="3078" actId="14100"/>
          <ac:spMkLst>
            <pc:docMk/>
            <pc:sldMk cId="2816707149" sldId="843"/>
            <ac:spMk id="6" creationId="{D7614F0F-AF79-24A7-D305-843A5C623498}"/>
          </ac:spMkLst>
        </pc:spChg>
        <pc:spChg chg="mod">
          <ac:chgData name="Ngân Nguyễn" userId="1a5e5fe4090097fb" providerId="LiveId" clId="{133B2F6E-373A-7149-99C3-81C73600BDB0}" dt="2024-01-14T14:53:51.339" v="3496" actId="1076"/>
          <ac:spMkLst>
            <pc:docMk/>
            <pc:sldMk cId="2816707149" sldId="843"/>
            <ac:spMk id="8" creationId="{B5E7BB9C-844F-FBCA-80B0-CBD4875018C9}"/>
          </ac:spMkLst>
        </pc:spChg>
        <pc:spChg chg="mod">
          <ac:chgData name="Ngân Nguyễn" userId="1a5e5fe4090097fb" providerId="LiveId" clId="{133B2F6E-373A-7149-99C3-81C73600BDB0}" dt="2024-01-14T14:52:27.245" v="3385" actId="14100"/>
          <ac:spMkLst>
            <pc:docMk/>
            <pc:sldMk cId="2816707149" sldId="843"/>
            <ac:spMk id="9" creationId="{5053E724-CCAD-96D2-56E7-139A3176A8E0}"/>
          </ac:spMkLst>
        </pc:spChg>
        <pc:spChg chg="add mod">
          <ac:chgData name="Ngân Nguyễn" userId="1a5e5fe4090097fb" providerId="LiveId" clId="{133B2F6E-373A-7149-99C3-81C73600BDB0}" dt="2024-01-14T14:53:43.207" v="3494" actId="255"/>
          <ac:spMkLst>
            <pc:docMk/>
            <pc:sldMk cId="2816707149" sldId="843"/>
            <ac:spMk id="10" creationId="{16A94538-B308-1A29-7348-86DED958A0D4}"/>
          </ac:spMkLst>
        </pc:spChg>
        <pc:spChg chg="mod">
          <ac:chgData name="Ngân Nguyễn" userId="1a5e5fe4090097fb" providerId="LiveId" clId="{133B2F6E-373A-7149-99C3-81C73600BDB0}" dt="2024-01-14T14:52:42.119" v="3387" actId="14100"/>
          <ac:spMkLst>
            <pc:docMk/>
            <pc:sldMk cId="2816707149" sldId="843"/>
            <ac:spMk id="27650" creationId="{86448E1D-CB63-C434-FC36-71A1FFF44184}"/>
          </ac:spMkLst>
        </pc:spChg>
        <pc:cxnChg chg="add">
          <ac:chgData name="Ngân Nguyễn" userId="1a5e5fe4090097fb" providerId="LiveId" clId="{133B2F6E-373A-7149-99C3-81C73600BDB0}" dt="2024-01-14T14:54:05.458" v="3498" actId="11529"/>
          <ac:cxnSpMkLst>
            <pc:docMk/>
            <pc:sldMk cId="2816707149" sldId="843"/>
            <ac:cxnSpMk id="15" creationId="{4D5E0636-AB63-F57B-A4EE-ED4B69E732EB}"/>
          </ac:cxnSpMkLst>
        </pc:cxnChg>
        <pc:cxnChg chg="mod">
          <ac:chgData name="Ngân Nguyễn" userId="1a5e5fe4090097fb" providerId="LiveId" clId="{133B2F6E-373A-7149-99C3-81C73600BDB0}" dt="2024-01-14T14:53:51.339" v="3496" actId="1076"/>
          <ac:cxnSpMkLst>
            <pc:docMk/>
            <pc:sldMk cId="2816707149" sldId="843"/>
            <ac:cxnSpMk id="17" creationId="{4A9185DA-0021-23DE-CE5D-BCA208A348E7}"/>
          </ac:cxnSpMkLst>
        </pc:cxnChg>
        <pc:cxnChg chg="mod">
          <ac:chgData name="Ngân Nguyễn" userId="1a5e5fe4090097fb" providerId="LiveId" clId="{133B2F6E-373A-7149-99C3-81C73600BDB0}" dt="2024-01-14T14:53:54.968" v="3497" actId="14100"/>
          <ac:cxnSpMkLst>
            <pc:docMk/>
            <pc:sldMk cId="2816707149" sldId="843"/>
            <ac:cxnSpMk id="19" creationId="{9272C017-D6ED-A5E4-6B31-D59707E85F2A}"/>
          </ac:cxnSpMkLst>
        </pc:cxnChg>
      </pc:sldChg>
      <pc:sldChg chg="delSp modSp add mod">
        <pc:chgData name="Ngân Nguyễn" userId="1a5e5fe4090097fb" providerId="LiveId" clId="{133B2F6E-373A-7149-99C3-81C73600BDB0}" dt="2024-01-14T15:03:27.634" v="4395" actId="14100"/>
        <pc:sldMkLst>
          <pc:docMk/>
          <pc:sldMk cId="2733849537" sldId="844"/>
        </pc:sldMkLst>
        <pc:spChg chg="mod">
          <ac:chgData name="Ngân Nguyễn" userId="1a5e5fe4090097fb" providerId="LiveId" clId="{133B2F6E-373A-7149-99C3-81C73600BDB0}" dt="2024-01-14T14:55:51.706" v="3586" actId="20577"/>
          <ac:spMkLst>
            <pc:docMk/>
            <pc:sldMk cId="2733849537" sldId="844"/>
            <ac:spMk id="4" creationId="{304E9988-F28B-BF3D-B31D-084DDA194094}"/>
          </ac:spMkLst>
        </pc:spChg>
        <pc:spChg chg="mod">
          <ac:chgData name="Ngân Nguyễn" userId="1a5e5fe4090097fb" providerId="LiveId" clId="{133B2F6E-373A-7149-99C3-81C73600BDB0}" dt="2024-01-14T15:03:25.337" v="4394" actId="14100"/>
          <ac:spMkLst>
            <pc:docMk/>
            <pc:sldMk cId="2733849537" sldId="844"/>
            <ac:spMk id="5" creationId="{EF453684-750E-FDAB-7100-8D303B2555DF}"/>
          </ac:spMkLst>
        </pc:spChg>
        <pc:spChg chg="del">
          <ac:chgData name="Ngân Nguyễn" userId="1a5e5fe4090097fb" providerId="LiveId" clId="{133B2F6E-373A-7149-99C3-81C73600BDB0}" dt="2024-01-14T14:59:43.486" v="3848" actId="21"/>
          <ac:spMkLst>
            <pc:docMk/>
            <pc:sldMk cId="2733849537" sldId="844"/>
            <ac:spMk id="6" creationId="{D7614F0F-AF79-24A7-D305-843A5C623498}"/>
          </ac:spMkLst>
        </pc:spChg>
        <pc:spChg chg="del mod">
          <ac:chgData name="Ngân Nguyễn" userId="1a5e5fe4090097fb" providerId="LiveId" clId="{133B2F6E-373A-7149-99C3-81C73600BDB0}" dt="2024-01-14T15:00:31.590" v="3895" actId="21"/>
          <ac:spMkLst>
            <pc:docMk/>
            <pc:sldMk cId="2733849537" sldId="844"/>
            <ac:spMk id="8" creationId="{B5E7BB9C-844F-FBCA-80B0-CBD4875018C9}"/>
          </ac:spMkLst>
        </pc:spChg>
        <pc:spChg chg="mod">
          <ac:chgData name="Ngân Nguyễn" userId="1a5e5fe4090097fb" providerId="LiveId" clId="{133B2F6E-373A-7149-99C3-81C73600BDB0}" dt="2024-01-14T15:03:17.048" v="4391" actId="1076"/>
          <ac:spMkLst>
            <pc:docMk/>
            <pc:sldMk cId="2733849537" sldId="844"/>
            <ac:spMk id="9" creationId="{5053E724-CCAD-96D2-56E7-139A3176A8E0}"/>
          </ac:spMkLst>
        </pc:spChg>
        <pc:spChg chg="mod">
          <ac:chgData name="Ngân Nguyễn" userId="1a5e5fe4090097fb" providerId="LiveId" clId="{133B2F6E-373A-7149-99C3-81C73600BDB0}" dt="2024-01-14T15:03:27.634" v="4395" actId="14100"/>
          <ac:spMkLst>
            <pc:docMk/>
            <pc:sldMk cId="2733849537" sldId="844"/>
            <ac:spMk id="10" creationId="{16A94538-B308-1A29-7348-86DED958A0D4}"/>
          </ac:spMkLst>
        </pc:spChg>
        <pc:cxnChg chg="mod">
          <ac:chgData name="Ngân Nguyễn" userId="1a5e5fe4090097fb" providerId="LiveId" clId="{133B2F6E-373A-7149-99C3-81C73600BDB0}" dt="2024-01-14T15:03:25.337" v="4394" actId="14100"/>
          <ac:cxnSpMkLst>
            <pc:docMk/>
            <pc:sldMk cId="2733849537" sldId="844"/>
            <ac:cxnSpMk id="11" creationId="{5AAE4577-9503-0B30-0813-5541ECE7F8CE}"/>
          </ac:cxnSpMkLst>
        </pc:cxnChg>
        <pc:cxnChg chg="mod">
          <ac:chgData name="Ngân Nguyễn" userId="1a5e5fe4090097fb" providerId="LiveId" clId="{133B2F6E-373A-7149-99C3-81C73600BDB0}" dt="2024-01-14T15:03:22.062" v="4393" actId="1076"/>
          <ac:cxnSpMkLst>
            <pc:docMk/>
            <pc:sldMk cId="2733849537" sldId="844"/>
            <ac:cxnSpMk id="13" creationId="{8C9C7750-17EC-E957-0E39-9AF9A92BAC26}"/>
          </ac:cxnSpMkLst>
        </pc:cxnChg>
        <pc:cxnChg chg="mod">
          <ac:chgData name="Ngân Nguyễn" userId="1a5e5fe4090097fb" providerId="LiveId" clId="{133B2F6E-373A-7149-99C3-81C73600BDB0}" dt="2024-01-14T15:03:19.999" v="4392" actId="1076"/>
          <ac:cxnSpMkLst>
            <pc:docMk/>
            <pc:sldMk cId="2733849537" sldId="844"/>
            <ac:cxnSpMk id="15" creationId="{4D5E0636-AB63-F57B-A4EE-ED4B69E732EB}"/>
          </ac:cxnSpMkLst>
        </pc:cxnChg>
        <pc:cxnChg chg="del mod">
          <ac:chgData name="Ngân Nguyễn" userId="1a5e5fe4090097fb" providerId="LiveId" clId="{133B2F6E-373A-7149-99C3-81C73600BDB0}" dt="2024-01-14T15:00:35.796" v="3896" actId="21"/>
          <ac:cxnSpMkLst>
            <pc:docMk/>
            <pc:sldMk cId="2733849537" sldId="844"/>
            <ac:cxnSpMk id="17" creationId="{4A9185DA-0021-23DE-CE5D-BCA208A348E7}"/>
          </ac:cxnSpMkLst>
        </pc:cxnChg>
        <pc:cxnChg chg="del mod">
          <ac:chgData name="Ngân Nguyễn" userId="1a5e5fe4090097fb" providerId="LiveId" clId="{133B2F6E-373A-7149-99C3-81C73600BDB0}" dt="2024-01-14T15:00:45.567" v="3899" actId="21"/>
          <ac:cxnSpMkLst>
            <pc:docMk/>
            <pc:sldMk cId="2733849537" sldId="844"/>
            <ac:cxnSpMk id="19" creationId="{9272C017-D6ED-A5E4-6B31-D59707E85F2A}"/>
          </ac:cxnSpMkLst>
        </pc:cxnChg>
      </pc:sldChg>
      <pc:sldChg chg="modSp new del mod">
        <pc:chgData name="Ngân Nguyễn" userId="1a5e5fe4090097fb" providerId="LiveId" clId="{133B2F6E-373A-7149-99C3-81C73600BDB0}" dt="2024-01-14T15:58:20.975" v="5372" actId="2696"/>
        <pc:sldMkLst>
          <pc:docMk/>
          <pc:sldMk cId="1947628122" sldId="845"/>
        </pc:sldMkLst>
        <pc:spChg chg="mod">
          <ac:chgData name="Ngân Nguyễn" userId="1a5e5fe4090097fb" providerId="LiveId" clId="{133B2F6E-373A-7149-99C3-81C73600BDB0}" dt="2024-01-14T15:58:17.127" v="5371" actId="20577"/>
          <ac:spMkLst>
            <pc:docMk/>
            <pc:sldMk cId="1947628122" sldId="845"/>
            <ac:spMk id="2" creationId="{7DC2700D-1582-8B89-BFE4-EFC0D48E074B}"/>
          </ac:spMkLst>
        </pc:spChg>
      </pc:sldChg>
      <pc:sldChg chg="addSp delSp modSp new mod">
        <pc:chgData name="Ngân Nguyễn" userId="1a5e5fe4090097fb" providerId="LiveId" clId="{133B2F6E-373A-7149-99C3-81C73600BDB0}" dt="2024-01-14T16:03:03.714" v="6068" actId="20577"/>
        <pc:sldMkLst>
          <pc:docMk/>
          <pc:sldMk cId="3552469167" sldId="845"/>
        </pc:sldMkLst>
        <pc:spChg chg="add del mod">
          <ac:chgData name="Ngân Nguyễn" userId="1a5e5fe4090097fb" providerId="LiveId" clId="{133B2F6E-373A-7149-99C3-81C73600BDB0}" dt="2024-01-14T16:00:33.305" v="5574" actId="123"/>
          <ac:spMkLst>
            <pc:docMk/>
            <pc:sldMk cId="3552469167" sldId="845"/>
            <ac:spMk id="2" creationId="{DFA4ED5C-211D-351C-0A9D-0B4A698CBB56}"/>
          </ac:spMkLst>
        </pc:spChg>
        <pc:spChg chg="mod">
          <ac:chgData name="Ngân Nguyễn" userId="1a5e5fe4090097fb" providerId="LiveId" clId="{133B2F6E-373A-7149-99C3-81C73600BDB0}" dt="2024-01-14T16:03:03.714" v="6068" actId="20577"/>
          <ac:spMkLst>
            <pc:docMk/>
            <pc:sldMk cId="3552469167" sldId="845"/>
            <ac:spMk id="3" creationId="{A2ECC049-83C5-D19F-AA08-98541137A88F}"/>
          </ac:spMkLst>
        </pc:spChg>
      </pc:sldChg>
      <pc:sldChg chg="delSp modSp new del mod">
        <pc:chgData name="Ngân Nguyễn" userId="1a5e5fe4090097fb" providerId="LiveId" clId="{133B2F6E-373A-7149-99C3-81C73600BDB0}" dt="2024-01-14T15:35:03.789" v="5331" actId="2696"/>
        <pc:sldMkLst>
          <pc:docMk/>
          <pc:sldMk cId="3689682443" sldId="845"/>
        </pc:sldMkLst>
        <pc:spChg chg="del mod">
          <ac:chgData name="Ngân Nguyễn" userId="1a5e5fe4090097fb" providerId="LiveId" clId="{133B2F6E-373A-7149-99C3-81C73600BDB0}" dt="2024-01-14T15:23:14.765" v="4753" actId="21"/>
          <ac:spMkLst>
            <pc:docMk/>
            <pc:sldMk cId="3689682443" sldId="845"/>
            <ac:spMk id="2" creationId="{74DB3A9E-A796-DE94-1E49-66AD8F4DE96D}"/>
          </ac:spMkLst>
        </pc:spChg>
        <pc:spChg chg="mod">
          <ac:chgData name="Ngân Nguyễn" userId="1a5e5fe4090097fb" providerId="LiveId" clId="{133B2F6E-373A-7149-99C3-81C73600BDB0}" dt="2024-01-14T15:34:26.078" v="5330" actId="255"/>
          <ac:spMkLst>
            <pc:docMk/>
            <pc:sldMk cId="3689682443" sldId="845"/>
            <ac:spMk id="3" creationId="{F9E9D575-89B4-5E06-960B-D1B5042F2BF1}"/>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A775515-420E-463A-9EE3-C3B775A73C34}" type="doc">
      <dgm:prSet loTypeId="urn:microsoft.com/office/officeart/2005/8/layout/radial2" loCatId="relationship" qsTypeId="urn:microsoft.com/office/officeart/2005/8/quickstyle/simple1" qsCatId="simple" csTypeId="urn:microsoft.com/office/officeart/2005/8/colors/accent1_1" csCatId="accent1" phldr="1"/>
      <dgm:spPr/>
      <dgm:t>
        <a:bodyPr/>
        <a:lstStyle/>
        <a:p>
          <a:endParaRPr lang="en-US"/>
        </a:p>
      </dgm:t>
    </dgm:pt>
    <dgm:pt modelId="{5AAA7023-DB2E-4A5C-85EE-901A751E699D}">
      <dgm:prSet phldrT="[Text]" custT="1"/>
      <dgm:spPr>
        <a:solidFill>
          <a:srgbClr val="FF0000"/>
        </a:solidFill>
      </dgm:spPr>
      <dgm:t>
        <a:bodyPr/>
        <a:lstStyle/>
        <a:p>
          <a:r>
            <a:rPr lang="en-US" sz="2400" b="1" dirty="0">
              <a:latin typeface="Times New Roman" panose="02020603050405020304" pitchFamily="18" charset="0"/>
              <a:cs typeface="Times New Roman" panose="02020603050405020304" pitchFamily="18" charset="0"/>
            </a:rPr>
            <a:t>1</a:t>
          </a:r>
        </a:p>
      </dgm:t>
    </dgm:pt>
    <dgm:pt modelId="{FA576E8E-0043-4244-BD12-24957FF31FC2}" type="parTrans" cxnId="{9A30C752-5839-42CD-AEE5-0EAC1EA8425C}">
      <dgm:prSet/>
      <dgm:spPr/>
      <dgm:t>
        <a:bodyPr/>
        <a:lstStyle/>
        <a:p>
          <a:endParaRPr lang="en-US"/>
        </a:p>
      </dgm:t>
    </dgm:pt>
    <dgm:pt modelId="{B6B2C71C-68AD-49C2-AA28-0F448ED5D61A}" type="sibTrans" cxnId="{9A30C752-5839-42CD-AEE5-0EAC1EA8425C}">
      <dgm:prSet/>
      <dgm:spPr/>
      <dgm:t>
        <a:bodyPr/>
        <a:lstStyle/>
        <a:p>
          <a:endParaRPr lang="en-US"/>
        </a:p>
      </dgm:t>
    </dgm:pt>
    <dgm:pt modelId="{0D9CCDE9-993D-41CC-B5D9-332411BF20A9}">
      <dgm:prSet phldrT="[Text]" custT="1"/>
      <dgm:spPr/>
      <dgm:t>
        <a:bodyPr/>
        <a:lstStyle/>
        <a:p>
          <a:pPr algn="just"/>
          <a:r>
            <a:rPr lang="sq-AL" sz="1800" dirty="0">
              <a:latin typeface="Times New Roman" pitchFamily="18" charset="0"/>
              <a:cs typeface="Times New Roman" pitchFamily="18" charset="0"/>
            </a:rPr>
            <a:t>Có thành tích xuất sắc tiêu biểu, được</a:t>
          </a:r>
          <a:r>
            <a:rPr lang="en-US" sz="1800" dirty="0">
              <a:latin typeface="Times New Roman" pitchFamily="18" charset="0"/>
              <a:cs typeface="Times New Roman" pitchFamily="18" charset="0"/>
            </a:rPr>
            <a:t> </a:t>
          </a:r>
          <a:r>
            <a:rPr lang="sq-AL" sz="1800" dirty="0">
              <a:latin typeface="Times New Roman" pitchFamily="18" charset="0"/>
              <a:cs typeface="Times New Roman" pitchFamily="18" charset="0"/>
            </a:rPr>
            <a:t>bình xét trong phong trào thi đua</a:t>
          </a:r>
          <a:r>
            <a:rPr lang="en-US" sz="1800" dirty="0">
              <a:latin typeface="Times New Roman" pitchFamily="18" charset="0"/>
              <a:cs typeface="Times New Roman" pitchFamily="18" charset="0"/>
            </a:rPr>
            <a:t> do </a:t>
          </a:r>
          <a:r>
            <a:rPr lang="en-US" sz="1800" dirty="0" err="1">
              <a:latin typeface="Times New Roman" pitchFamily="18" charset="0"/>
              <a:cs typeface="Times New Roman" pitchFamily="18" charset="0"/>
            </a:rPr>
            <a:t>TTg</a:t>
          </a:r>
          <a:r>
            <a:rPr lang="en-US" sz="1800" dirty="0">
              <a:latin typeface="Times New Roman" pitchFamily="18" charset="0"/>
              <a:cs typeface="Times New Roman" pitchFamily="18" charset="0"/>
            </a:rPr>
            <a:t>, CTN </a:t>
          </a:r>
          <a:r>
            <a:rPr lang="en-US" sz="1800" dirty="0" err="1">
              <a:latin typeface="Times New Roman" pitchFamily="18" charset="0"/>
              <a:cs typeface="Times New Roman" pitchFamily="18" charset="0"/>
            </a:rPr>
            <a:t>và</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bộ</a:t>
          </a:r>
          <a:r>
            <a:rPr lang="en-US" sz="1800" dirty="0">
              <a:latin typeface="Times New Roman" pitchFamily="18" charset="0"/>
              <a:cs typeface="Times New Roman" pitchFamily="18" charset="0"/>
            </a:rPr>
            <a:t>, ban, </a:t>
          </a:r>
          <a:r>
            <a:rPr lang="en-US" sz="1800" dirty="0" err="1">
              <a:latin typeface="Times New Roman" pitchFamily="18" charset="0"/>
              <a:cs typeface="Times New Roman" pitchFamily="18" charset="0"/>
            </a:rPr>
            <a:t>ngành</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tỉnh</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tổ</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chức</a:t>
          </a:r>
          <a:r>
            <a:rPr lang="en-US" sz="1800" dirty="0">
              <a:latin typeface="Times New Roman" pitchFamily="18" charset="0"/>
              <a:cs typeface="Times New Roman" pitchFamily="18" charset="0"/>
            </a:rPr>
            <a:t> </a:t>
          </a:r>
        </a:p>
      </dgm:t>
    </dgm:pt>
    <dgm:pt modelId="{A7D21D4E-85C6-48A7-BE4B-82FEAE788600}" type="parTrans" cxnId="{1916502B-9018-4880-B9CA-67683861E2D3}">
      <dgm:prSet/>
      <dgm:spPr/>
      <dgm:t>
        <a:bodyPr/>
        <a:lstStyle/>
        <a:p>
          <a:endParaRPr lang="en-US"/>
        </a:p>
      </dgm:t>
    </dgm:pt>
    <dgm:pt modelId="{8DFB988C-97B7-45D0-A781-DB30E60EBB38}" type="sibTrans" cxnId="{1916502B-9018-4880-B9CA-67683861E2D3}">
      <dgm:prSet/>
      <dgm:spPr/>
      <dgm:t>
        <a:bodyPr/>
        <a:lstStyle/>
        <a:p>
          <a:endParaRPr lang="en-US"/>
        </a:p>
      </dgm:t>
    </dgm:pt>
    <dgm:pt modelId="{608D2F79-F57D-481C-BF86-BA9E8169AFF4}">
      <dgm:prSet phldrT="[Text]" custT="1"/>
      <dgm:spPr>
        <a:solidFill>
          <a:srgbClr val="FFFF00"/>
        </a:solidFill>
      </dgm:spPr>
      <dgm:t>
        <a:bodyPr/>
        <a:lstStyle/>
        <a:p>
          <a:r>
            <a:rPr lang="en-US" sz="1800" b="1" dirty="0">
              <a:latin typeface="Times New Roman" pitchFamily="18" charset="0"/>
              <a:cs typeface="Times New Roman" pitchFamily="18" charset="0"/>
            </a:rPr>
            <a:t>2</a:t>
          </a:r>
        </a:p>
      </dgm:t>
    </dgm:pt>
    <dgm:pt modelId="{EA2E5C51-3354-468E-AF8C-E48DD200194A}" type="parTrans" cxnId="{CB5A767B-FCD1-4836-AEB0-8D39D89A5C0F}">
      <dgm:prSet/>
      <dgm:spPr/>
      <dgm:t>
        <a:bodyPr/>
        <a:lstStyle/>
        <a:p>
          <a:endParaRPr lang="en-US"/>
        </a:p>
      </dgm:t>
    </dgm:pt>
    <dgm:pt modelId="{32FF0C77-CE3E-497C-9A91-27DDC563FC63}" type="sibTrans" cxnId="{CB5A767B-FCD1-4836-AEB0-8D39D89A5C0F}">
      <dgm:prSet/>
      <dgm:spPr/>
      <dgm:t>
        <a:bodyPr/>
        <a:lstStyle/>
        <a:p>
          <a:endParaRPr lang="en-US"/>
        </a:p>
      </dgm:t>
    </dgm:pt>
    <dgm:pt modelId="{7B5D25A3-82BB-4680-AD94-00942F408063}">
      <dgm:prSet phldrT="[Text]" custT="1"/>
      <dgm:spPr/>
      <dgm:t>
        <a:bodyPr/>
        <a:lstStyle/>
        <a:p>
          <a:pPr marL="0" marR="0" indent="0" algn="just" defTabSz="914400" eaLnBrk="1" fontAlgn="auto" latinLnBrk="0" hangingPunct="1">
            <a:lnSpc>
              <a:spcPct val="100000"/>
            </a:lnSpc>
            <a:spcBef>
              <a:spcPts val="0"/>
            </a:spcBef>
            <a:spcAft>
              <a:spcPts val="0"/>
            </a:spcAft>
            <a:buClrTx/>
            <a:buSzTx/>
            <a:buFontTx/>
            <a:buNone/>
            <a:tabLst/>
            <a:defRPr/>
          </a:pPr>
          <a:r>
            <a:rPr lang="vi-VN"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Có</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nhiều</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đóng</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góp</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vào</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sự</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phát</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triển</a:t>
          </a:r>
          <a:r>
            <a:rPr lang="en-US" sz="1800" dirty="0">
              <a:latin typeface="Times New Roman" pitchFamily="18" charset="0"/>
              <a:cs typeface="Times New Roman" pitchFamily="18" charset="0"/>
            </a:rPr>
            <a:t> KTXH, </a:t>
          </a:r>
          <a:r>
            <a:rPr lang="en-US" sz="1800" dirty="0" err="1">
              <a:latin typeface="Times New Roman" pitchFamily="18" charset="0"/>
              <a:cs typeface="Times New Roman" pitchFamily="18" charset="0"/>
            </a:rPr>
            <a:t>bảo</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dảm</a:t>
          </a:r>
          <a:r>
            <a:rPr lang="en-US" sz="1800" dirty="0">
              <a:latin typeface="Times New Roman" pitchFamily="18" charset="0"/>
              <a:cs typeface="Times New Roman" pitchFamily="18" charset="0"/>
            </a:rPr>
            <a:t> an </a:t>
          </a:r>
          <a:r>
            <a:rPr lang="en-US" sz="1800" dirty="0" err="1">
              <a:latin typeface="Times New Roman" pitchFamily="18" charset="0"/>
              <a:cs typeface="Times New Roman" pitchFamily="18" charset="0"/>
            </a:rPr>
            <a:t>sinh</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xã</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hội</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từ</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thiện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nhân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đạo</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ứng</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dụng</a:t>
          </a:r>
          <a:r>
            <a:rPr lang="en-US" sz="1800" dirty="0">
              <a:latin typeface="Times New Roman" pitchFamily="18" charset="0"/>
              <a:cs typeface="Times New Roman" pitchFamily="18" charset="0"/>
            </a:rPr>
            <a:t> KHKT</a:t>
          </a:r>
        </a:p>
      </dgm:t>
    </dgm:pt>
    <dgm:pt modelId="{6BA85635-B456-4DEF-8561-7E0BF98AA63F}" type="parTrans" cxnId="{E535B024-71F4-4542-B3FA-D6619C930F1F}">
      <dgm:prSet/>
      <dgm:spPr/>
      <dgm:t>
        <a:bodyPr/>
        <a:lstStyle/>
        <a:p>
          <a:endParaRPr lang="en-US"/>
        </a:p>
      </dgm:t>
    </dgm:pt>
    <dgm:pt modelId="{D218927F-CB01-45F2-B04D-3ED040C6A5F1}" type="sibTrans" cxnId="{E535B024-71F4-4542-B3FA-D6619C930F1F}">
      <dgm:prSet/>
      <dgm:spPr/>
      <dgm:t>
        <a:bodyPr/>
        <a:lstStyle/>
        <a:p>
          <a:endParaRPr lang="en-US"/>
        </a:p>
      </dgm:t>
    </dgm:pt>
    <dgm:pt modelId="{4E0604CB-723C-4E6C-AFFF-2FDC319C7D95}">
      <dgm:prSet phldrT="[Text]" custT="1"/>
      <dgm:spPr>
        <a:solidFill>
          <a:srgbClr val="FF00FF"/>
        </a:solidFill>
      </dgm:spPr>
      <dgm:t>
        <a:bodyPr/>
        <a:lstStyle/>
        <a:p>
          <a:r>
            <a:rPr lang="en-US" sz="1800" b="1" dirty="0">
              <a:latin typeface="Times New Roman" pitchFamily="18" charset="0"/>
              <a:cs typeface="Times New Roman" pitchFamily="18" charset="0"/>
            </a:rPr>
            <a:t>3</a:t>
          </a:r>
        </a:p>
      </dgm:t>
    </dgm:pt>
    <dgm:pt modelId="{37C2A5B4-50D3-43C2-B108-2C36D6392AAB}" type="parTrans" cxnId="{62BF5142-A9E3-4150-82A5-10E11BFD8892}">
      <dgm:prSet/>
      <dgm:spPr/>
      <dgm:t>
        <a:bodyPr/>
        <a:lstStyle/>
        <a:p>
          <a:endParaRPr lang="en-US"/>
        </a:p>
      </dgm:t>
    </dgm:pt>
    <dgm:pt modelId="{EB4B254C-76E8-42E1-A3DD-B2A71D11D0BA}" type="sibTrans" cxnId="{62BF5142-A9E3-4150-82A5-10E11BFD8892}">
      <dgm:prSet/>
      <dgm:spPr/>
      <dgm:t>
        <a:bodyPr/>
        <a:lstStyle/>
        <a:p>
          <a:endParaRPr lang="en-US"/>
        </a:p>
      </dgm:t>
    </dgm:pt>
    <dgm:pt modelId="{DCE53A45-10B8-4BC6-BF0C-CDE8C3688D09}">
      <dgm:prSet phldrT="[Text]" custT="1"/>
      <dgm:spPr/>
      <dgm:t>
        <a:bodyPr/>
        <a:lstStyle/>
        <a:p>
          <a:pPr algn="just"/>
          <a:r>
            <a:rPr lang="en-US" sz="1800" dirty="0" err="1">
              <a:latin typeface="Times New Roman" pitchFamily="18" charset="0"/>
              <a:cs typeface="Times New Roman" pitchFamily="18" charset="0"/>
            </a:rPr>
            <a:t>Lập</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được</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nhiều</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thành</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tích</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hoặc</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thành</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tích</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đột</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xuất</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có</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phạm</a:t>
          </a:r>
          <a:r>
            <a:rPr lang="en-US" sz="1800" dirty="0">
              <a:latin typeface="Times New Roman" pitchFamily="18" charset="0"/>
              <a:cs typeface="Times New Roman" pitchFamily="18" charset="0"/>
            </a:rPr>
            <a:t> vi </a:t>
          </a:r>
          <a:r>
            <a:rPr lang="en-US" sz="1800" dirty="0" err="1">
              <a:latin typeface="Times New Roman" pitchFamily="18" charset="0"/>
              <a:cs typeface="Times New Roman" pitchFamily="18" charset="0"/>
            </a:rPr>
            <a:t>ảnh</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hưởng</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trong</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bộ</a:t>
          </a:r>
          <a:r>
            <a:rPr lang="en-US" sz="1800" dirty="0">
              <a:latin typeface="Times New Roman" pitchFamily="18" charset="0"/>
              <a:cs typeface="Times New Roman" pitchFamily="18" charset="0"/>
            </a:rPr>
            <a:t>, </a:t>
          </a:r>
          <a:r>
            <a:rPr lang="vi-VN" sz="1800" dirty="0">
              <a:latin typeface="Times New Roman" pitchFamily="18" charset="0"/>
              <a:cs typeface="Times New Roman" pitchFamily="18" charset="0"/>
            </a:rPr>
            <a:t>ban, </a:t>
          </a:r>
          <a:r>
            <a:rPr lang="en-US" sz="1800" dirty="0" err="1">
              <a:latin typeface="Times New Roman" pitchFamily="18" charset="0"/>
              <a:cs typeface="Times New Roman" pitchFamily="18" charset="0"/>
            </a:rPr>
            <a:t>ngành</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tỉnh</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hoặc</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đạt</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giải</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thưởng</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khu</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vực</a:t>
          </a:r>
          <a:endParaRPr lang="en-US" sz="1800" dirty="0">
            <a:latin typeface="Times New Roman" pitchFamily="18" charset="0"/>
            <a:cs typeface="Times New Roman" pitchFamily="18" charset="0"/>
          </a:endParaRPr>
        </a:p>
      </dgm:t>
    </dgm:pt>
    <dgm:pt modelId="{A698E68C-2FED-4F30-8A7D-1156399973C8}" type="parTrans" cxnId="{56F176C5-A8FF-41F3-B66F-9DC975DBB62C}">
      <dgm:prSet/>
      <dgm:spPr/>
      <dgm:t>
        <a:bodyPr/>
        <a:lstStyle/>
        <a:p>
          <a:endParaRPr lang="en-US"/>
        </a:p>
      </dgm:t>
    </dgm:pt>
    <dgm:pt modelId="{5E5D0D97-6D67-41A0-A22F-9C96436F8BE3}" type="sibTrans" cxnId="{56F176C5-A8FF-41F3-B66F-9DC975DBB62C}">
      <dgm:prSet/>
      <dgm:spPr/>
      <dgm:t>
        <a:bodyPr/>
        <a:lstStyle/>
        <a:p>
          <a:endParaRPr lang="en-US"/>
        </a:p>
      </dgm:t>
    </dgm:pt>
    <dgm:pt modelId="{6A3D1D37-8591-4CEA-B591-6C9C4635501F}" type="pres">
      <dgm:prSet presAssocID="{EA775515-420E-463A-9EE3-C3B775A73C34}" presName="composite" presStyleCnt="0">
        <dgm:presLayoutVars>
          <dgm:chMax val="5"/>
          <dgm:dir/>
          <dgm:animLvl val="ctr"/>
          <dgm:resizeHandles val="exact"/>
        </dgm:presLayoutVars>
      </dgm:prSet>
      <dgm:spPr/>
    </dgm:pt>
    <dgm:pt modelId="{C8608559-4737-451B-9430-4B528E31D1D8}" type="pres">
      <dgm:prSet presAssocID="{EA775515-420E-463A-9EE3-C3B775A73C34}" presName="cycle" presStyleCnt="0"/>
      <dgm:spPr/>
    </dgm:pt>
    <dgm:pt modelId="{020B6946-88DA-4D5C-A98B-FB184BB415BB}" type="pres">
      <dgm:prSet presAssocID="{EA775515-420E-463A-9EE3-C3B775A73C34}" presName="centerShape" presStyleCnt="0"/>
      <dgm:spPr/>
    </dgm:pt>
    <dgm:pt modelId="{1B0AE926-186F-4DA1-9195-77AA8027D30E}" type="pres">
      <dgm:prSet presAssocID="{EA775515-420E-463A-9EE3-C3B775A73C34}" presName="connSite" presStyleLbl="node1" presStyleIdx="0" presStyleCnt="4"/>
      <dgm:spPr/>
    </dgm:pt>
    <dgm:pt modelId="{154D43A4-AB52-4F64-9E52-06982AE202CC}" type="pres">
      <dgm:prSet presAssocID="{EA775515-420E-463A-9EE3-C3B775A73C34}" presName="visible" presStyleLbl="node1" presStyleIdx="0" presStyleCnt="4"/>
      <dgm:spPr/>
    </dgm:pt>
    <dgm:pt modelId="{ECBD9FA4-6414-453C-92E9-F59EF74CFCC0}" type="pres">
      <dgm:prSet presAssocID="{FA576E8E-0043-4244-BD12-24957FF31FC2}" presName="Name25" presStyleLbl="parChTrans1D1" presStyleIdx="0" presStyleCnt="3"/>
      <dgm:spPr/>
    </dgm:pt>
    <dgm:pt modelId="{515C6FD8-D38B-406F-9EAD-6BEFAE28DDAA}" type="pres">
      <dgm:prSet presAssocID="{5AAA7023-DB2E-4A5C-85EE-901A751E699D}" presName="node" presStyleCnt="0"/>
      <dgm:spPr/>
    </dgm:pt>
    <dgm:pt modelId="{4ED381A4-998C-4AB2-BD28-5B1956C5680D}" type="pres">
      <dgm:prSet presAssocID="{5AAA7023-DB2E-4A5C-85EE-901A751E699D}" presName="parentNode" presStyleLbl="node1" presStyleIdx="1" presStyleCnt="4" custScaleX="118902" custScaleY="65794" custLinFactNeighborX="116" custLinFactNeighborY="-1757">
        <dgm:presLayoutVars>
          <dgm:chMax val="1"/>
          <dgm:bulletEnabled val="1"/>
        </dgm:presLayoutVars>
      </dgm:prSet>
      <dgm:spPr/>
    </dgm:pt>
    <dgm:pt modelId="{D5AB0137-955D-4261-8815-8109F3574B0F}" type="pres">
      <dgm:prSet presAssocID="{5AAA7023-DB2E-4A5C-85EE-901A751E699D}" presName="childNode" presStyleLbl="revTx" presStyleIdx="0" presStyleCnt="3">
        <dgm:presLayoutVars>
          <dgm:bulletEnabled val="1"/>
        </dgm:presLayoutVars>
      </dgm:prSet>
      <dgm:spPr/>
    </dgm:pt>
    <dgm:pt modelId="{12A23EEC-F6DD-40AD-912E-8FDE3EBF58EF}" type="pres">
      <dgm:prSet presAssocID="{EA2E5C51-3354-468E-AF8C-E48DD200194A}" presName="Name25" presStyleLbl="parChTrans1D1" presStyleIdx="1" presStyleCnt="3"/>
      <dgm:spPr/>
    </dgm:pt>
    <dgm:pt modelId="{A3D0C115-9A75-466A-9C99-82DCC2264BC0}" type="pres">
      <dgm:prSet presAssocID="{608D2F79-F57D-481C-BF86-BA9E8169AFF4}" presName="node" presStyleCnt="0"/>
      <dgm:spPr/>
    </dgm:pt>
    <dgm:pt modelId="{3D217F3D-C586-4470-8E63-45ACF51D7FB8}" type="pres">
      <dgm:prSet presAssocID="{608D2F79-F57D-481C-BF86-BA9E8169AFF4}" presName="parentNode" presStyleLbl="node1" presStyleIdx="2" presStyleCnt="4" custScaleX="105466" custScaleY="79093" custLinFactNeighborX="-19601" custLinFactNeighborY="-30516">
        <dgm:presLayoutVars>
          <dgm:chMax val="1"/>
          <dgm:bulletEnabled val="1"/>
        </dgm:presLayoutVars>
      </dgm:prSet>
      <dgm:spPr/>
    </dgm:pt>
    <dgm:pt modelId="{799A730A-248B-4FA9-AB88-8544097C718F}" type="pres">
      <dgm:prSet presAssocID="{608D2F79-F57D-481C-BF86-BA9E8169AFF4}" presName="childNode" presStyleLbl="revTx" presStyleIdx="1" presStyleCnt="3">
        <dgm:presLayoutVars>
          <dgm:bulletEnabled val="1"/>
        </dgm:presLayoutVars>
      </dgm:prSet>
      <dgm:spPr/>
    </dgm:pt>
    <dgm:pt modelId="{ACA70560-4216-4EC7-858D-0F71E1A9EEFA}" type="pres">
      <dgm:prSet presAssocID="{37C2A5B4-50D3-43C2-B108-2C36D6392AAB}" presName="Name25" presStyleLbl="parChTrans1D1" presStyleIdx="2" presStyleCnt="3"/>
      <dgm:spPr/>
    </dgm:pt>
    <dgm:pt modelId="{F207DCC0-0408-4A84-BA15-53FD2981F8BE}" type="pres">
      <dgm:prSet presAssocID="{4E0604CB-723C-4E6C-AFFF-2FDC319C7D95}" presName="node" presStyleCnt="0"/>
      <dgm:spPr/>
    </dgm:pt>
    <dgm:pt modelId="{DA6E665B-A8EE-417A-AD70-2312A0E3B418}" type="pres">
      <dgm:prSet presAssocID="{4E0604CB-723C-4E6C-AFFF-2FDC319C7D95}" presName="parentNode" presStyleLbl="node1" presStyleIdx="3" presStyleCnt="4" custScaleX="108005" custScaleY="78096" custLinFactNeighborX="23058" custLinFactNeighborY="-66092">
        <dgm:presLayoutVars>
          <dgm:chMax val="1"/>
          <dgm:bulletEnabled val="1"/>
        </dgm:presLayoutVars>
      </dgm:prSet>
      <dgm:spPr/>
    </dgm:pt>
    <dgm:pt modelId="{68EE45F6-9012-411E-A346-3E405E2585C1}" type="pres">
      <dgm:prSet presAssocID="{4E0604CB-723C-4E6C-AFFF-2FDC319C7D95}" presName="childNode" presStyleLbl="revTx" presStyleIdx="2" presStyleCnt="3">
        <dgm:presLayoutVars>
          <dgm:bulletEnabled val="1"/>
        </dgm:presLayoutVars>
      </dgm:prSet>
      <dgm:spPr/>
    </dgm:pt>
  </dgm:ptLst>
  <dgm:cxnLst>
    <dgm:cxn modelId="{47A2191E-C1D9-468C-B82D-EEECCDDFD6C4}" type="presOf" srcId="{4E0604CB-723C-4E6C-AFFF-2FDC319C7D95}" destId="{DA6E665B-A8EE-417A-AD70-2312A0E3B418}" srcOrd="0" destOrd="0" presId="urn:microsoft.com/office/officeart/2005/8/layout/radial2"/>
    <dgm:cxn modelId="{E535B024-71F4-4542-B3FA-D6619C930F1F}" srcId="{608D2F79-F57D-481C-BF86-BA9E8169AFF4}" destId="{7B5D25A3-82BB-4680-AD94-00942F408063}" srcOrd="0" destOrd="0" parTransId="{6BA85635-B456-4DEF-8561-7E0BF98AA63F}" sibTransId="{D218927F-CB01-45F2-B04D-3ED040C6A5F1}"/>
    <dgm:cxn modelId="{40F8D528-730F-40E6-A418-018C04801B78}" type="presOf" srcId="{37C2A5B4-50D3-43C2-B108-2C36D6392AAB}" destId="{ACA70560-4216-4EC7-858D-0F71E1A9EEFA}" srcOrd="0" destOrd="0" presId="urn:microsoft.com/office/officeart/2005/8/layout/radial2"/>
    <dgm:cxn modelId="{1916502B-9018-4880-B9CA-67683861E2D3}" srcId="{5AAA7023-DB2E-4A5C-85EE-901A751E699D}" destId="{0D9CCDE9-993D-41CC-B5D9-332411BF20A9}" srcOrd="0" destOrd="0" parTransId="{A7D21D4E-85C6-48A7-BE4B-82FEAE788600}" sibTransId="{8DFB988C-97B7-45D0-A781-DB30E60EBB38}"/>
    <dgm:cxn modelId="{3A913734-E582-4555-AA39-E8DCD8974E7F}" type="presOf" srcId="{DCE53A45-10B8-4BC6-BF0C-CDE8C3688D09}" destId="{68EE45F6-9012-411E-A346-3E405E2585C1}" srcOrd="0" destOrd="0" presId="urn:microsoft.com/office/officeart/2005/8/layout/radial2"/>
    <dgm:cxn modelId="{B747AC35-A5CE-4FF0-97DC-3F70917D9DD0}" type="presOf" srcId="{EA775515-420E-463A-9EE3-C3B775A73C34}" destId="{6A3D1D37-8591-4CEA-B591-6C9C4635501F}" srcOrd="0" destOrd="0" presId="urn:microsoft.com/office/officeart/2005/8/layout/radial2"/>
    <dgm:cxn modelId="{62BF5142-A9E3-4150-82A5-10E11BFD8892}" srcId="{EA775515-420E-463A-9EE3-C3B775A73C34}" destId="{4E0604CB-723C-4E6C-AFFF-2FDC319C7D95}" srcOrd="2" destOrd="0" parTransId="{37C2A5B4-50D3-43C2-B108-2C36D6392AAB}" sibTransId="{EB4B254C-76E8-42E1-A3DD-B2A71D11D0BA}"/>
    <dgm:cxn modelId="{33FB004C-34E0-4D84-81D0-6CD34E70958E}" type="presOf" srcId="{FA576E8E-0043-4244-BD12-24957FF31FC2}" destId="{ECBD9FA4-6414-453C-92E9-F59EF74CFCC0}" srcOrd="0" destOrd="0" presId="urn:microsoft.com/office/officeart/2005/8/layout/radial2"/>
    <dgm:cxn modelId="{9A30C752-5839-42CD-AEE5-0EAC1EA8425C}" srcId="{EA775515-420E-463A-9EE3-C3B775A73C34}" destId="{5AAA7023-DB2E-4A5C-85EE-901A751E699D}" srcOrd="0" destOrd="0" parTransId="{FA576E8E-0043-4244-BD12-24957FF31FC2}" sibTransId="{B6B2C71C-68AD-49C2-AA28-0F448ED5D61A}"/>
    <dgm:cxn modelId="{8F809357-2802-47F3-93C3-C52330B7E102}" type="presOf" srcId="{608D2F79-F57D-481C-BF86-BA9E8169AFF4}" destId="{3D217F3D-C586-4470-8E63-45ACF51D7FB8}" srcOrd="0" destOrd="0" presId="urn:microsoft.com/office/officeart/2005/8/layout/radial2"/>
    <dgm:cxn modelId="{CB5A767B-FCD1-4836-AEB0-8D39D89A5C0F}" srcId="{EA775515-420E-463A-9EE3-C3B775A73C34}" destId="{608D2F79-F57D-481C-BF86-BA9E8169AFF4}" srcOrd="1" destOrd="0" parTransId="{EA2E5C51-3354-468E-AF8C-E48DD200194A}" sibTransId="{32FF0C77-CE3E-497C-9A91-27DDC563FC63}"/>
    <dgm:cxn modelId="{D24A0589-57F0-4DB2-8C3A-F76A9B2010EA}" type="presOf" srcId="{EA2E5C51-3354-468E-AF8C-E48DD200194A}" destId="{12A23EEC-F6DD-40AD-912E-8FDE3EBF58EF}" srcOrd="0" destOrd="0" presId="urn:microsoft.com/office/officeart/2005/8/layout/radial2"/>
    <dgm:cxn modelId="{EA92AE89-3942-48A0-AB8F-529CBA52A9ED}" type="presOf" srcId="{5AAA7023-DB2E-4A5C-85EE-901A751E699D}" destId="{4ED381A4-998C-4AB2-BD28-5B1956C5680D}" srcOrd="0" destOrd="0" presId="urn:microsoft.com/office/officeart/2005/8/layout/radial2"/>
    <dgm:cxn modelId="{117591B9-CB3D-45FD-B55E-E8B35AE227D4}" type="presOf" srcId="{7B5D25A3-82BB-4680-AD94-00942F408063}" destId="{799A730A-248B-4FA9-AB88-8544097C718F}" srcOrd="0" destOrd="0" presId="urn:microsoft.com/office/officeart/2005/8/layout/radial2"/>
    <dgm:cxn modelId="{56F176C5-A8FF-41F3-B66F-9DC975DBB62C}" srcId="{4E0604CB-723C-4E6C-AFFF-2FDC319C7D95}" destId="{DCE53A45-10B8-4BC6-BF0C-CDE8C3688D09}" srcOrd="0" destOrd="0" parTransId="{A698E68C-2FED-4F30-8A7D-1156399973C8}" sibTransId="{5E5D0D97-6D67-41A0-A22F-9C96436F8BE3}"/>
    <dgm:cxn modelId="{01174AF2-A88A-46CE-AEB3-188EB598E05E}" type="presOf" srcId="{0D9CCDE9-993D-41CC-B5D9-332411BF20A9}" destId="{D5AB0137-955D-4261-8815-8109F3574B0F}" srcOrd="0" destOrd="0" presId="urn:microsoft.com/office/officeart/2005/8/layout/radial2"/>
    <dgm:cxn modelId="{500FEF9D-C0B8-4827-AB64-A8C08A0F0D97}" type="presParOf" srcId="{6A3D1D37-8591-4CEA-B591-6C9C4635501F}" destId="{C8608559-4737-451B-9430-4B528E31D1D8}" srcOrd="0" destOrd="0" presId="urn:microsoft.com/office/officeart/2005/8/layout/radial2"/>
    <dgm:cxn modelId="{26441243-2BC2-41B2-A83A-DE4DFF809EB6}" type="presParOf" srcId="{C8608559-4737-451B-9430-4B528E31D1D8}" destId="{020B6946-88DA-4D5C-A98B-FB184BB415BB}" srcOrd="0" destOrd="0" presId="urn:microsoft.com/office/officeart/2005/8/layout/radial2"/>
    <dgm:cxn modelId="{AEC05A3E-487D-45BA-961A-5AFD25E262DC}" type="presParOf" srcId="{020B6946-88DA-4D5C-A98B-FB184BB415BB}" destId="{1B0AE926-186F-4DA1-9195-77AA8027D30E}" srcOrd="0" destOrd="0" presId="urn:microsoft.com/office/officeart/2005/8/layout/radial2"/>
    <dgm:cxn modelId="{C3D38A1D-1575-4289-B0BB-884EDB840766}" type="presParOf" srcId="{020B6946-88DA-4D5C-A98B-FB184BB415BB}" destId="{154D43A4-AB52-4F64-9E52-06982AE202CC}" srcOrd="1" destOrd="0" presId="urn:microsoft.com/office/officeart/2005/8/layout/radial2"/>
    <dgm:cxn modelId="{402509FF-EA8C-421D-A235-63F87CDA1693}" type="presParOf" srcId="{C8608559-4737-451B-9430-4B528E31D1D8}" destId="{ECBD9FA4-6414-453C-92E9-F59EF74CFCC0}" srcOrd="1" destOrd="0" presId="urn:microsoft.com/office/officeart/2005/8/layout/radial2"/>
    <dgm:cxn modelId="{64F18DD5-FB90-4347-A96A-1AD030C07C34}" type="presParOf" srcId="{C8608559-4737-451B-9430-4B528E31D1D8}" destId="{515C6FD8-D38B-406F-9EAD-6BEFAE28DDAA}" srcOrd="2" destOrd="0" presId="urn:microsoft.com/office/officeart/2005/8/layout/radial2"/>
    <dgm:cxn modelId="{163CA076-FE6A-4DE6-8A54-7214810349ED}" type="presParOf" srcId="{515C6FD8-D38B-406F-9EAD-6BEFAE28DDAA}" destId="{4ED381A4-998C-4AB2-BD28-5B1956C5680D}" srcOrd="0" destOrd="0" presId="urn:microsoft.com/office/officeart/2005/8/layout/radial2"/>
    <dgm:cxn modelId="{0D9DD0C0-5A24-48C7-A5C0-7CCDBB27B726}" type="presParOf" srcId="{515C6FD8-D38B-406F-9EAD-6BEFAE28DDAA}" destId="{D5AB0137-955D-4261-8815-8109F3574B0F}" srcOrd="1" destOrd="0" presId="urn:microsoft.com/office/officeart/2005/8/layout/radial2"/>
    <dgm:cxn modelId="{06C03E93-E9D5-4DBA-84BE-4AFEEF2F58AE}" type="presParOf" srcId="{C8608559-4737-451B-9430-4B528E31D1D8}" destId="{12A23EEC-F6DD-40AD-912E-8FDE3EBF58EF}" srcOrd="3" destOrd="0" presId="urn:microsoft.com/office/officeart/2005/8/layout/radial2"/>
    <dgm:cxn modelId="{1E164CE5-D8CA-416D-A805-091E2E9E6ADD}" type="presParOf" srcId="{C8608559-4737-451B-9430-4B528E31D1D8}" destId="{A3D0C115-9A75-466A-9C99-82DCC2264BC0}" srcOrd="4" destOrd="0" presId="urn:microsoft.com/office/officeart/2005/8/layout/radial2"/>
    <dgm:cxn modelId="{587D7041-A508-436E-A6B4-2454E532E85E}" type="presParOf" srcId="{A3D0C115-9A75-466A-9C99-82DCC2264BC0}" destId="{3D217F3D-C586-4470-8E63-45ACF51D7FB8}" srcOrd="0" destOrd="0" presId="urn:microsoft.com/office/officeart/2005/8/layout/radial2"/>
    <dgm:cxn modelId="{4192F7F8-81B2-46D7-8EAB-C3D7A55295FE}" type="presParOf" srcId="{A3D0C115-9A75-466A-9C99-82DCC2264BC0}" destId="{799A730A-248B-4FA9-AB88-8544097C718F}" srcOrd="1" destOrd="0" presId="urn:microsoft.com/office/officeart/2005/8/layout/radial2"/>
    <dgm:cxn modelId="{65CF243C-847B-4375-8C38-CDFC4BAEA94C}" type="presParOf" srcId="{C8608559-4737-451B-9430-4B528E31D1D8}" destId="{ACA70560-4216-4EC7-858D-0F71E1A9EEFA}" srcOrd="5" destOrd="0" presId="urn:microsoft.com/office/officeart/2005/8/layout/radial2"/>
    <dgm:cxn modelId="{1FF47167-63A3-4AD4-9B17-8B98EA29C84B}" type="presParOf" srcId="{C8608559-4737-451B-9430-4B528E31D1D8}" destId="{F207DCC0-0408-4A84-BA15-53FD2981F8BE}" srcOrd="6" destOrd="0" presId="urn:microsoft.com/office/officeart/2005/8/layout/radial2"/>
    <dgm:cxn modelId="{265183C8-EC75-4E9F-B5F3-23C97CC7C4A2}" type="presParOf" srcId="{F207DCC0-0408-4A84-BA15-53FD2981F8BE}" destId="{DA6E665B-A8EE-417A-AD70-2312A0E3B418}" srcOrd="0" destOrd="0" presId="urn:microsoft.com/office/officeart/2005/8/layout/radial2"/>
    <dgm:cxn modelId="{83EAD578-2871-46B0-8601-BF4A2952570E}" type="presParOf" srcId="{F207DCC0-0408-4A84-BA15-53FD2981F8BE}" destId="{68EE45F6-9012-411E-A346-3E405E2585C1}" srcOrd="1" destOrd="0" presId="urn:microsoft.com/office/officeart/2005/8/layout/radial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B4287E1-97A2-4B40-B06E-10B88151BC0C}" type="doc">
      <dgm:prSet loTypeId="urn:microsoft.com/office/officeart/2005/8/layout/lProcess1" loCatId="" qsTypeId="urn:microsoft.com/office/officeart/2005/8/quickstyle/simple1" qsCatId="simple" csTypeId="urn:microsoft.com/office/officeart/2005/8/colors/accent1_2" csCatId="accent1" phldr="1"/>
      <dgm:spPr/>
      <dgm:t>
        <a:bodyPr/>
        <a:lstStyle/>
        <a:p>
          <a:endParaRPr lang="en-US"/>
        </a:p>
      </dgm:t>
    </dgm:pt>
    <dgm:pt modelId="{0A0A423F-D066-FD44-9F8E-873C39AABA54}">
      <dgm:prSet phldrT="[Text]" custT="1"/>
      <dgm:spPr>
        <a:solidFill>
          <a:srgbClr val="99FF33"/>
        </a:solidFill>
      </dgm:spPr>
      <dgm:t>
        <a:bodyPr/>
        <a:lstStyle/>
        <a:p>
          <a:r>
            <a:rPr lang="en-US" sz="2200" b="1" dirty="0" err="1">
              <a:solidFill>
                <a:schemeClr val="tx1"/>
              </a:solidFill>
              <a:latin typeface="Times New Roman" panose="02020603050405020304" pitchFamily="18" charset="0"/>
              <a:cs typeface="Times New Roman" panose="02020603050405020304" pitchFamily="18" charset="0"/>
            </a:rPr>
            <a:t>Tuyến</a:t>
          </a:r>
          <a:r>
            <a:rPr lang="en-US" sz="2200" b="1" dirty="0">
              <a:solidFill>
                <a:schemeClr val="tx1"/>
              </a:solidFill>
              <a:latin typeface="Times New Roman" panose="02020603050405020304" pitchFamily="18" charset="0"/>
              <a:cs typeface="Times New Roman" panose="02020603050405020304" pitchFamily="18" charset="0"/>
            </a:rPr>
            <a:t> </a:t>
          </a:r>
          <a:r>
            <a:rPr lang="en-US" sz="2200" b="1" dirty="0" err="1">
              <a:solidFill>
                <a:schemeClr val="tx1"/>
              </a:solidFill>
              <a:latin typeface="Times New Roman" panose="02020603050405020304" pitchFamily="18" charset="0"/>
              <a:cs typeface="Times New Roman" panose="02020603050405020304" pitchFamily="18" charset="0"/>
            </a:rPr>
            <a:t>trình</a:t>
          </a:r>
          <a:r>
            <a:rPr lang="en-US" sz="2200" b="1" dirty="0">
              <a:solidFill>
                <a:schemeClr val="tx1"/>
              </a:solidFill>
              <a:latin typeface="Times New Roman" panose="02020603050405020304" pitchFamily="18" charset="0"/>
              <a:cs typeface="Times New Roman" panose="02020603050405020304" pitchFamily="18" charset="0"/>
            </a:rPr>
            <a:t> </a:t>
          </a:r>
          <a:r>
            <a:rPr lang="en-US" sz="2200" b="1" dirty="0" err="1">
              <a:solidFill>
                <a:schemeClr val="tx1"/>
              </a:solidFill>
              <a:latin typeface="Times New Roman" panose="02020603050405020304" pitchFamily="18" charset="0"/>
              <a:cs typeface="Times New Roman" panose="02020603050405020304" pitchFamily="18" charset="0"/>
            </a:rPr>
            <a:t>khen</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Cấp</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quản</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lý</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về</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tổ</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chức</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cán</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bộ</a:t>
          </a:r>
          <a:r>
            <a:rPr lang="en-US" sz="2200" dirty="0">
              <a:solidFill>
                <a:schemeClr val="tx1"/>
              </a:solidFill>
              <a:latin typeface="Times New Roman" panose="02020603050405020304" pitchFamily="18" charset="0"/>
              <a:cs typeface="Times New Roman" panose="02020603050405020304" pitchFamily="18" charset="0"/>
            </a:rPr>
            <a:t>, CCVC, </a:t>
          </a:r>
          <a:r>
            <a:rPr lang="en-US" sz="2200" dirty="0" err="1">
              <a:solidFill>
                <a:schemeClr val="tx1"/>
              </a:solidFill>
              <a:latin typeface="Times New Roman" panose="02020603050405020304" pitchFamily="18" charset="0"/>
              <a:cs typeface="Times New Roman" panose="02020603050405020304" pitchFamily="18" charset="0"/>
            </a:rPr>
            <a:t>người</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lao</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động</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quỹ</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lương</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hoặc</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người</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đứng</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đầu</a:t>
          </a:r>
          <a:r>
            <a:rPr lang="en-US" sz="2200" dirty="0">
              <a:solidFill>
                <a:schemeClr val="tx1"/>
              </a:solidFill>
              <a:latin typeface="Times New Roman" panose="02020603050405020304" pitchFamily="18" charset="0"/>
              <a:cs typeface="Times New Roman" panose="02020603050405020304" pitchFamily="18" charset="0"/>
            </a:rPr>
            <a:t> DN, </a:t>
          </a:r>
          <a:r>
            <a:rPr lang="en-US" sz="2200" dirty="0" err="1">
              <a:solidFill>
                <a:schemeClr val="tx1"/>
              </a:solidFill>
              <a:latin typeface="Times New Roman" panose="02020603050405020304" pitchFamily="18" charset="0"/>
              <a:cs typeface="Times New Roman" panose="02020603050405020304" pitchFamily="18" charset="0"/>
            </a:rPr>
            <a:t>Chủ</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tịch</a:t>
          </a:r>
          <a:r>
            <a:rPr lang="en-US" sz="2200" dirty="0">
              <a:solidFill>
                <a:schemeClr val="tx1"/>
              </a:solidFill>
              <a:latin typeface="Times New Roman" panose="02020603050405020304" pitchFamily="18" charset="0"/>
              <a:cs typeface="Times New Roman" panose="02020603050405020304" pitchFamily="18" charset="0"/>
            </a:rPr>
            <a:t> UBND </a:t>
          </a:r>
          <a:r>
            <a:rPr lang="en-US" sz="2200" dirty="0" err="1">
              <a:solidFill>
                <a:schemeClr val="tx1"/>
              </a:solidFill>
              <a:latin typeface="Times New Roman" panose="02020603050405020304" pitchFamily="18" charset="0"/>
              <a:cs typeface="Times New Roman" panose="02020603050405020304" pitchFamily="18" charset="0"/>
            </a:rPr>
            <a:t>xã</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khen</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thưởng</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hoặc</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trình</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cấp</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trên</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khen</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thưởng</a:t>
          </a:r>
          <a:endParaRPr lang="en-US" sz="2200" dirty="0">
            <a:solidFill>
              <a:schemeClr val="tx1"/>
            </a:solidFill>
            <a:latin typeface="Times New Roman" panose="02020603050405020304" pitchFamily="18" charset="0"/>
            <a:cs typeface="Times New Roman" panose="02020603050405020304" pitchFamily="18" charset="0"/>
          </a:endParaRPr>
        </a:p>
      </dgm:t>
    </dgm:pt>
    <dgm:pt modelId="{D78304E0-EBA3-6B44-99EE-7159533A0C63}" type="parTrans" cxnId="{B60FCAD2-E58A-F646-8B59-8D826C49D9AA}">
      <dgm:prSet/>
      <dgm:spPr/>
      <dgm:t>
        <a:bodyPr/>
        <a:lstStyle/>
        <a:p>
          <a:endParaRPr lang="en-US"/>
        </a:p>
      </dgm:t>
    </dgm:pt>
    <dgm:pt modelId="{327A7264-1B19-D24E-A872-3C78B057A937}" type="sibTrans" cxnId="{B60FCAD2-E58A-F646-8B59-8D826C49D9AA}">
      <dgm:prSet/>
      <dgm:spPr/>
      <dgm:t>
        <a:bodyPr/>
        <a:lstStyle/>
        <a:p>
          <a:endParaRPr lang="en-US"/>
        </a:p>
      </dgm:t>
    </dgm:pt>
    <dgm:pt modelId="{5C00610C-4E5F-F44B-98D8-D7BB27727952}">
      <dgm:prSet phldrT="[Text]" custT="1"/>
      <dgm:spPr/>
      <dgm:t>
        <a:bodyPr/>
        <a:lstStyle/>
        <a:p>
          <a:pPr marL="0" marR="0" lvl="0" indent="0" defTabSz="914400" eaLnBrk="1" fontAlgn="auto" latinLnBrk="0" hangingPunct="1">
            <a:lnSpc>
              <a:spcPct val="100000"/>
            </a:lnSpc>
            <a:spcBef>
              <a:spcPts val="0"/>
            </a:spcBef>
            <a:spcAft>
              <a:spcPts val="0"/>
            </a:spcAft>
            <a:buClrTx/>
            <a:buSzTx/>
            <a:buFontTx/>
            <a:buNone/>
            <a:tabLst/>
            <a:defRPr/>
          </a:pPr>
          <a:endParaRPr lang="en-US" sz="2400" b="1" dirty="0">
            <a:solidFill>
              <a:schemeClr val="tx1"/>
            </a:solidFill>
            <a:latin typeface="Times New Roman" panose="02020603050405020304" pitchFamily="18" charset="0"/>
            <a:cs typeface="Times New Roman" panose="02020603050405020304" pitchFamily="18" charset="0"/>
          </a:endParaRPr>
        </a:p>
        <a:p>
          <a:pPr marL="0" marR="0" lvl="0" indent="0" defTabSz="914400" eaLnBrk="1" fontAlgn="auto" latinLnBrk="0" hangingPunct="1">
            <a:lnSpc>
              <a:spcPct val="100000"/>
            </a:lnSpc>
            <a:spcBef>
              <a:spcPts val="0"/>
            </a:spcBef>
            <a:spcAft>
              <a:spcPts val="0"/>
            </a:spcAft>
            <a:buClrTx/>
            <a:buSzTx/>
            <a:buFontTx/>
            <a:buNone/>
            <a:tabLst/>
            <a:defRPr/>
          </a:pPr>
          <a:r>
            <a:rPr lang="en-US" sz="2300" b="1" dirty="0" err="1">
              <a:solidFill>
                <a:schemeClr val="tx1"/>
              </a:solidFill>
              <a:latin typeface="Times New Roman" panose="02020603050405020304" pitchFamily="18" charset="0"/>
              <a:cs typeface="Times New Roman" panose="02020603050405020304" pitchFamily="18" charset="0"/>
            </a:rPr>
            <a:t>Trình</a:t>
          </a:r>
          <a:r>
            <a:rPr lang="en-US" sz="2300" b="1" dirty="0">
              <a:solidFill>
                <a:schemeClr val="tx1"/>
              </a:solidFill>
              <a:latin typeface="Times New Roman" panose="02020603050405020304" pitchFamily="18" charset="0"/>
              <a:cs typeface="Times New Roman" panose="02020603050405020304" pitchFamily="18" charset="0"/>
            </a:rPr>
            <a:t> </a:t>
          </a:r>
          <a:r>
            <a:rPr lang="en-US" sz="2300" b="1" dirty="0" err="1">
              <a:solidFill>
                <a:schemeClr val="tx1"/>
              </a:solidFill>
              <a:latin typeface="Times New Roman" panose="02020603050405020304" pitchFamily="18" charset="0"/>
              <a:cs typeface="Times New Roman" panose="02020603050405020304" pitchFamily="18" charset="0"/>
            </a:rPr>
            <a:t>khen</a:t>
          </a:r>
          <a:r>
            <a:rPr lang="en-US" sz="2300" b="1" dirty="0">
              <a:solidFill>
                <a:schemeClr val="tx1"/>
              </a:solidFill>
              <a:latin typeface="Times New Roman" panose="02020603050405020304" pitchFamily="18" charset="0"/>
              <a:cs typeface="Times New Roman" panose="02020603050405020304" pitchFamily="18" charset="0"/>
            </a:rPr>
            <a:t> </a:t>
          </a:r>
          <a:r>
            <a:rPr lang="en-US" sz="2300" b="1" dirty="0" err="1">
              <a:solidFill>
                <a:schemeClr val="tx1"/>
              </a:solidFill>
              <a:latin typeface="Times New Roman" panose="02020603050405020304" pitchFamily="18" charset="0"/>
              <a:cs typeface="Times New Roman" panose="02020603050405020304" pitchFamily="18" charset="0"/>
            </a:rPr>
            <a:t>cấp</a:t>
          </a:r>
          <a:r>
            <a:rPr lang="en-US" sz="2300" b="1" dirty="0">
              <a:solidFill>
                <a:schemeClr val="tx1"/>
              </a:solidFill>
              <a:latin typeface="Times New Roman" panose="02020603050405020304" pitchFamily="18" charset="0"/>
              <a:cs typeface="Times New Roman" panose="02020603050405020304" pitchFamily="18" charset="0"/>
            </a:rPr>
            <a:t> </a:t>
          </a:r>
          <a:r>
            <a:rPr lang="en-US" sz="2300" b="1" dirty="0" err="1">
              <a:solidFill>
                <a:schemeClr val="tx1"/>
              </a:solidFill>
              <a:latin typeface="Times New Roman" panose="02020603050405020304" pitchFamily="18" charset="0"/>
              <a:cs typeface="Times New Roman" panose="02020603050405020304" pitchFamily="18" charset="0"/>
            </a:rPr>
            <a:t>Nhà</a:t>
          </a:r>
          <a:r>
            <a:rPr lang="en-US" sz="2300" b="1" dirty="0">
              <a:solidFill>
                <a:schemeClr val="tx1"/>
              </a:solidFill>
              <a:latin typeface="Times New Roman" panose="02020603050405020304" pitchFamily="18" charset="0"/>
              <a:cs typeface="Times New Roman" panose="02020603050405020304" pitchFamily="18" charset="0"/>
            </a:rPr>
            <a:t> </a:t>
          </a:r>
          <a:r>
            <a:rPr lang="en-US" sz="2300" b="1" dirty="0" err="1">
              <a:solidFill>
                <a:schemeClr val="tx1"/>
              </a:solidFill>
              <a:latin typeface="Times New Roman" panose="02020603050405020304" pitchFamily="18" charset="0"/>
              <a:cs typeface="Times New Roman" panose="02020603050405020304" pitchFamily="18" charset="0"/>
            </a:rPr>
            <a:t>nước</a:t>
          </a:r>
          <a:r>
            <a:rPr lang="en-US" sz="2300" dirty="0">
              <a:solidFill>
                <a:schemeClr val="tx1"/>
              </a:solidFill>
              <a:latin typeface="Times New Roman" panose="02020603050405020304" pitchFamily="18" charset="0"/>
              <a:cs typeface="Times New Roman" panose="02020603050405020304" pitchFamily="18" charset="0"/>
            </a:rPr>
            <a:t>: </a:t>
          </a:r>
          <a:r>
            <a:rPr lang="en-US" sz="2300" dirty="0" err="1">
              <a:solidFill>
                <a:schemeClr val="tx1"/>
              </a:solidFill>
              <a:latin typeface="Times New Roman" panose="02020603050405020304" pitchFamily="18" charset="0"/>
              <a:cs typeface="Times New Roman" panose="02020603050405020304" pitchFamily="18" charset="0"/>
            </a:rPr>
            <a:t>Bộ</a:t>
          </a:r>
          <a:r>
            <a:rPr lang="en-US" sz="2300" dirty="0">
              <a:solidFill>
                <a:schemeClr val="tx1"/>
              </a:solidFill>
              <a:latin typeface="Times New Roman" panose="02020603050405020304" pitchFamily="18" charset="0"/>
              <a:cs typeface="Times New Roman" panose="02020603050405020304" pitchFamily="18" charset="0"/>
            </a:rPr>
            <a:t> ban </a:t>
          </a:r>
          <a:r>
            <a:rPr lang="en-US" sz="2300" dirty="0" err="1">
              <a:solidFill>
                <a:schemeClr val="tx1"/>
              </a:solidFill>
              <a:latin typeface="Times New Roman" panose="02020603050405020304" pitchFamily="18" charset="0"/>
              <a:cs typeface="Times New Roman" panose="02020603050405020304" pitchFamily="18" charset="0"/>
            </a:rPr>
            <a:t>ngành</a:t>
          </a:r>
          <a:r>
            <a:rPr lang="en-US" sz="2300" dirty="0">
              <a:solidFill>
                <a:schemeClr val="tx1"/>
              </a:solidFill>
              <a:latin typeface="Times New Roman" panose="02020603050405020304" pitchFamily="18" charset="0"/>
              <a:cs typeface="Times New Roman" panose="02020603050405020304" pitchFamily="18" charset="0"/>
            </a:rPr>
            <a:t> </a:t>
          </a:r>
          <a:r>
            <a:rPr lang="en-US" sz="2300" dirty="0" err="1">
              <a:solidFill>
                <a:schemeClr val="tx1"/>
              </a:solidFill>
              <a:latin typeface="Times New Roman" panose="02020603050405020304" pitchFamily="18" charset="0"/>
              <a:cs typeface="Times New Roman" panose="02020603050405020304" pitchFamily="18" charset="0"/>
            </a:rPr>
            <a:t>tỉnh</a:t>
          </a:r>
          <a:r>
            <a:rPr lang="en-US" sz="2300" dirty="0">
              <a:solidFill>
                <a:schemeClr val="tx1"/>
              </a:solidFill>
              <a:latin typeface="Times New Roman" panose="02020603050405020304" pitchFamily="18" charset="0"/>
              <a:cs typeface="Times New Roman" panose="02020603050405020304" pitchFamily="18" charset="0"/>
            </a:rPr>
            <a:t> </a:t>
          </a:r>
          <a:r>
            <a:rPr lang="en-US" sz="2300" dirty="0" err="1">
              <a:solidFill>
                <a:schemeClr val="tx1"/>
              </a:solidFill>
              <a:latin typeface="Times New Roman" panose="02020603050405020304" pitchFamily="18" charset="0"/>
              <a:cs typeface="Times New Roman" panose="02020603050405020304" pitchFamily="18" charset="0"/>
            </a:rPr>
            <a:t>trình</a:t>
          </a:r>
          <a:r>
            <a:rPr lang="en-US" sz="2300" dirty="0">
              <a:solidFill>
                <a:schemeClr val="tx1"/>
              </a:solidFill>
              <a:latin typeface="Times New Roman" panose="02020603050405020304" pitchFamily="18" charset="0"/>
              <a:cs typeface="Times New Roman" panose="02020603050405020304" pitchFamily="18" charset="0"/>
            </a:rPr>
            <a:t> </a:t>
          </a:r>
          <a:r>
            <a:rPr lang="en-US" sz="2300" dirty="0" err="1">
              <a:solidFill>
                <a:schemeClr val="tx1"/>
              </a:solidFill>
              <a:latin typeface="Times New Roman" panose="02020603050405020304" pitchFamily="18" charset="0"/>
              <a:cs typeface="Times New Roman" panose="02020603050405020304" pitchFamily="18" charset="0"/>
            </a:rPr>
            <a:t>hồ</a:t>
          </a:r>
          <a:r>
            <a:rPr lang="en-US" sz="2300" dirty="0">
              <a:solidFill>
                <a:schemeClr val="tx1"/>
              </a:solidFill>
              <a:latin typeface="Times New Roman" panose="02020603050405020304" pitchFamily="18" charset="0"/>
              <a:cs typeface="Times New Roman" panose="02020603050405020304" pitchFamily="18" charset="0"/>
            </a:rPr>
            <a:t> </a:t>
          </a:r>
          <a:r>
            <a:rPr lang="en-US" sz="2300" dirty="0" err="1">
              <a:solidFill>
                <a:schemeClr val="tx1"/>
              </a:solidFill>
              <a:latin typeface="Times New Roman" panose="02020603050405020304" pitchFamily="18" charset="0"/>
              <a:cs typeface="Times New Roman" panose="02020603050405020304" pitchFamily="18" charset="0"/>
            </a:rPr>
            <a:t>sơ</a:t>
          </a:r>
          <a:r>
            <a:rPr lang="en-US" sz="2300" dirty="0">
              <a:solidFill>
                <a:schemeClr val="tx1"/>
              </a:solidFill>
              <a:latin typeface="Times New Roman" panose="02020603050405020304" pitchFamily="18" charset="0"/>
              <a:cs typeface="Times New Roman" panose="02020603050405020304" pitchFamily="18" charset="0"/>
            </a:rPr>
            <a:t> </a:t>
          </a:r>
          <a:r>
            <a:rPr lang="en-US" sz="2300" dirty="0" err="1">
              <a:solidFill>
                <a:schemeClr val="tx1"/>
              </a:solidFill>
              <a:latin typeface="Times New Roman" panose="02020603050405020304" pitchFamily="18" charset="0"/>
              <a:cs typeface="Times New Roman" panose="02020603050405020304" pitchFamily="18" charset="0"/>
            </a:rPr>
            <a:t>khen</a:t>
          </a:r>
          <a:r>
            <a:rPr lang="en-US" sz="2300" dirty="0">
              <a:solidFill>
                <a:schemeClr val="tx1"/>
              </a:solidFill>
              <a:latin typeface="Times New Roman" panose="02020603050405020304" pitchFamily="18" charset="0"/>
              <a:cs typeface="Times New Roman" panose="02020603050405020304" pitchFamily="18" charset="0"/>
            </a:rPr>
            <a:t> </a:t>
          </a:r>
          <a:r>
            <a:rPr lang="en-US" sz="2300" dirty="0" err="1">
              <a:solidFill>
                <a:schemeClr val="tx1"/>
              </a:solidFill>
              <a:latin typeface="Times New Roman" panose="02020603050405020304" pitchFamily="18" charset="0"/>
              <a:cs typeface="Times New Roman" panose="02020603050405020304" pitchFamily="18" charset="0"/>
            </a:rPr>
            <a:t>thưởng</a:t>
          </a:r>
          <a:r>
            <a:rPr lang="en-US" sz="2300" dirty="0">
              <a:solidFill>
                <a:schemeClr val="tx1"/>
              </a:solidFill>
              <a:latin typeface="Times New Roman" panose="02020603050405020304" pitchFamily="18" charset="0"/>
              <a:cs typeface="Times New Roman" panose="02020603050405020304" pitchFamily="18" charset="0"/>
            </a:rPr>
            <a:t> qua </a:t>
          </a:r>
          <a:r>
            <a:rPr lang="en-US" sz="2300" dirty="0" err="1">
              <a:solidFill>
                <a:schemeClr val="tx1"/>
              </a:solidFill>
              <a:latin typeface="Times New Roman" panose="02020603050405020304" pitchFamily="18" charset="0"/>
              <a:cs typeface="Times New Roman" panose="02020603050405020304" pitchFamily="18" charset="0"/>
            </a:rPr>
            <a:t>Bộ</a:t>
          </a:r>
          <a:r>
            <a:rPr lang="en-US" sz="2300" dirty="0">
              <a:solidFill>
                <a:schemeClr val="tx1"/>
              </a:solidFill>
              <a:latin typeface="Times New Roman" panose="02020603050405020304" pitchFamily="18" charset="0"/>
              <a:cs typeface="Times New Roman" panose="02020603050405020304" pitchFamily="18" charset="0"/>
            </a:rPr>
            <a:t> </a:t>
          </a:r>
          <a:r>
            <a:rPr lang="en-US" sz="2300" dirty="0" err="1">
              <a:solidFill>
                <a:schemeClr val="tx1"/>
              </a:solidFill>
              <a:latin typeface="Times New Roman" panose="02020603050405020304" pitchFamily="18" charset="0"/>
              <a:cs typeface="Times New Roman" panose="02020603050405020304" pitchFamily="18" charset="0"/>
            </a:rPr>
            <a:t>Nội</a:t>
          </a:r>
          <a:r>
            <a:rPr lang="en-US" sz="2300" dirty="0">
              <a:solidFill>
                <a:schemeClr val="tx1"/>
              </a:solidFill>
              <a:latin typeface="Times New Roman" panose="02020603050405020304" pitchFamily="18" charset="0"/>
              <a:cs typeface="Times New Roman" panose="02020603050405020304" pitchFamily="18" charset="0"/>
            </a:rPr>
            <a:t> </a:t>
          </a:r>
          <a:r>
            <a:rPr lang="en-US" sz="2300" dirty="0" err="1">
              <a:solidFill>
                <a:schemeClr val="tx1"/>
              </a:solidFill>
              <a:latin typeface="Times New Roman" panose="02020603050405020304" pitchFamily="18" charset="0"/>
              <a:cs typeface="Times New Roman" panose="02020603050405020304" pitchFamily="18" charset="0"/>
            </a:rPr>
            <a:t>vụ</a:t>
          </a:r>
          <a:endParaRPr lang="en-US" sz="2300" dirty="0">
            <a:solidFill>
              <a:schemeClr val="tx1"/>
            </a:solidFill>
            <a:latin typeface="Times New Roman" panose="02020603050405020304" pitchFamily="18" charset="0"/>
            <a:cs typeface="Times New Roman" panose="02020603050405020304" pitchFamily="18" charset="0"/>
          </a:endParaRPr>
        </a:p>
        <a:p>
          <a:pPr marL="0" lvl="0" defTabSz="1066800">
            <a:lnSpc>
              <a:spcPct val="90000"/>
            </a:lnSpc>
            <a:spcBef>
              <a:spcPct val="0"/>
            </a:spcBef>
            <a:spcAft>
              <a:spcPct val="35000"/>
            </a:spcAft>
            <a:buNone/>
          </a:pPr>
          <a:endParaRPr lang="en-US" sz="2400" dirty="0">
            <a:latin typeface="Times New Roman" panose="02020603050405020304" pitchFamily="18" charset="0"/>
            <a:cs typeface="Times New Roman" panose="02020603050405020304" pitchFamily="18" charset="0"/>
          </a:endParaRPr>
        </a:p>
      </dgm:t>
    </dgm:pt>
    <dgm:pt modelId="{0244C361-A39D-1D43-8688-E77C2D3304FF}" type="parTrans" cxnId="{4F67B85D-B6F6-6040-A86B-C64B96F0235E}">
      <dgm:prSet/>
      <dgm:spPr/>
      <dgm:t>
        <a:bodyPr/>
        <a:lstStyle/>
        <a:p>
          <a:endParaRPr lang="en-US"/>
        </a:p>
      </dgm:t>
    </dgm:pt>
    <dgm:pt modelId="{E124C936-3719-7A42-8CFF-7A7B8CF78E48}" type="sibTrans" cxnId="{4F67B85D-B6F6-6040-A86B-C64B96F0235E}">
      <dgm:prSet/>
      <dgm:spPr/>
      <dgm:t>
        <a:bodyPr/>
        <a:lstStyle/>
        <a:p>
          <a:endParaRPr lang="en-US"/>
        </a:p>
      </dgm:t>
    </dgm:pt>
    <dgm:pt modelId="{9BDEC1EC-B789-D145-9FD1-EF76971C961B}">
      <dgm:prSet phldrT="[Text]" custT="1"/>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2000" b="1" dirty="0" err="1">
              <a:latin typeface="Times New Roman" panose="02020603050405020304" pitchFamily="18" charset="0"/>
              <a:cs typeface="Times New Roman" panose="02020603050405020304" pitchFamily="18" charset="0"/>
            </a:rPr>
            <a:t>Số</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lượng</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hồ</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sơ</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trình</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cấp</a:t>
          </a:r>
          <a:r>
            <a:rPr lang="en-US" sz="2000" b="1" dirty="0">
              <a:latin typeface="Times New Roman" panose="02020603050405020304" pitchFamily="18" charset="0"/>
              <a:cs typeface="Times New Roman" panose="02020603050405020304" pitchFamily="18" charset="0"/>
            </a:rPr>
            <a:t> NN</a:t>
          </a:r>
          <a:r>
            <a:rPr lang="en-US" sz="2000" dirty="0">
              <a:latin typeface="Times New Roman" panose="02020603050405020304" pitchFamily="18" charset="0"/>
              <a:cs typeface="Times New Roman" panose="02020603050405020304" pitchFamily="18" charset="0"/>
            </a:rPr>
            <a:t>: </a:t>
          </a:r>
        </a:p>
        <a:p>
          <a:pPr marL="0" marR="0" lvl="0" indent="0" defTabSz="914400" eaLnBrk="1" fontAlgn="auto" latinLnBrk="0" hangingPunct="1">
            <a:lnSpc>
              <a:spcPct val="100000"/>
            </a:lnSpc>
            <a:spcBef>
              <a:spcPts val="0"/>
            </a:spcBef>
            <a:spcAft>
              <a:spcPts val="0"/>
            </a:spcAft>
            <a:buClrTx/>
            <a:buSzTx/>
            <a:buFontTx/>
            <a:buNone/>
            <a:tabLst/>
            <a:defRPr/>
          </a:pPr>
          <a:r>
            <a:rPr lang="en-US" sz="2000" dirty="0">
              <a:latin typeface="Times New Roman" panose="02020603050405020304" pitchFamily="18" charset="0"/>
              <a:cs typeface="Times New Roman" panose="02020603050405020304" pitchFamily="18" charset="0"/>
            </a:rPr>
            <a:t>01 </a:t>
          </a:r>
          <a:r>
            <a:rPr lang="en-US" sz="2000" dirty="0" err="1">
              <a:latin typeface="Times New Roman" panose="02020603050405020304" pitchFamily="18" charset="0"/>
              <a:cs typeface="Times New Roman" panose="02020603050405020304" pitchFamily="18" charset="0"/>
            </a:rPr>
            <a:t>bộ</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bản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chính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bản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giấy</a:t>
          </a:r>
          <a:r>
            <a:rPr lang="en-US" sz="2000" dirty="0">
              <a:latin typeface="Times New Roman" panose="02020603050405020304" pitchFamily="18" charset="0"/>
              <a:cs typeface="Times New Roman" panose="02020603050405020304" pitchFamily="18" charset="0"/>
            </a:rPr>
            <a:t>) + </a:t>
          </a:r>
        </a:p>
        <a:p>
          <a:pPr marL="0" marR="0" lvl="0" indent="0" defTabSz="914400" eaLnBrk="1" fontAlgn="auto" latinLnBrk="0" hangingPunct="1">
            <a:lnSpc>
              <a:spcPct val="100000"/>
            </a:lnSpc>
            <a:spcBef>
              <a:spcPts val="0"/>
            </a:spcBef>
            <a:spcAft>
              <a:spcPts val="0"/>
            </a:spcAft>
            <a:buClrTx/>
            <a:buSzTx/>
            <a:buFontTx/>
            <a:buNone/>
            <a:tabLst/>
            <a:defRPr/>
          </a:pPr>
          <a:r>
            <a:rPr lang="en-US" sz="2000" dirty="0" err="1">
              <a:latin typeface="Times New Roman" panose="02020603050405020304" pitchFamily="18" charset="0"/>
              <a:cs typeface="Times New Roman" panose="02020603050405020304" pitchFamily="18" charset="0"/>
            </a:rPr>
            <a:t>gửi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tập</a:t>
          </a:r>
          <a:r>
            <a:rPr lang="en-US" sz="2000" dirty="0">
              <a:latin typeface="Times New Roman" panose="02020603050405020304" pitchFamily="18" charset="0"/>
              <a:cs typeface="Times New Roman" panose="02020603050405020304" pitchFamily="18" charset="0"/>
            </a:rPr>
            <a:t> tin </a:t>
          </a:r>
          <a:r>
            <a:rPr lang="en-US" sz="2000" dirty="0" err="1">
              <a:latin typeface="Times New Roman" panose="02020603050405020304" pitchFamily="18" charset="0"/>
              <a:cs typeface="Times New Roman" panose="02020603050405020304" pitchFamily="18" charset="0"/>
            </a:rPr>
            <a:t>điện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tử</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của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hồ</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sơ</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đến</a:t>
          </a:r>
          <a:r>
            <a:rPr lang="en-US" sz="2000" dirty="0">
              <a:latin typeface="Times New Roman" panose="02020603050405020304" pitchFamily="18" charset="0"/>
              <a:cs typeface="Times New Roman" panose="02020603050405020304" pitchFamily="18" charset="0"/>
            </a:rPr>
            <a:t> </a:t>
          </a:r>
        </a:p>
        <a:p>
          <a:pPr marL="0" marR="0" lvl="0" indent="0" defTabSz="914400" eaLnBrk="1" fontAlgn="auto" latinLnBrk="0" hangingPunct="1">
            <a:lnSpc>
              <a:spcPct val="100000"/>
            </a:lnSpc>
            <a:spcBef>
              <a:spcPts val="0"/>
            </a:spcBef>
            <a:spcAft>
              <a:spcPts val="0"/>
            </a:spcAft>
            <a:buClrTx/>
            <a:buSzTx/>
            <a:buFontTx/>
            <a:buNone/>
            <a:tabLst/>
            <a:defRPr/>
          </a:pPr>
          <a:r>
            <a:rPr lang="en-US" sz="2000" dirty="0" err="1">
              <a:latin typeface="Times New Roman" panose="02020603050405020304" pitchFamily="18" charset="0"/>
              <a:cs typeface="Times New Roman" panose="02020603050405020304" pitchFamily="18" charset="0"/>
            </a:rPr>
            <a:t>Bộ</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Nội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vụ</a:t>
          </a:r>
          <a:r>
            <a:rPr lang="en-US" sz="2000" dirty="0">
              <a:latin typeface="Times New Roman" panose="02020603050405020304" pitchFamily="18" charset="0"/>
              <a:cs typeface="Times New Roman" panose="02020603050405020304" pitchFamily="18" charset="0"/>
            </a:rPr>
            <a:t> (*)</a:t>
          </a:r>
        </a:p>
        <a:p>
          <a:endParaRPr lang="en-US" dirty="0"/>
        </a:p>
      </dgm:t>
    </dgm:pt>
    <dgm:pt modelId="{06A3DFCC-623D-6143-8E2C-6256A31D3062}" type="parTrans" cxnId="{BC7BD46C-5056-1540-872C-99006EB26729}">
      <dgm:prSet/>
      <dgm:spPr/>
      <dgm:t>
        <a:bodyPr/>
        <a:lstStyle/>
        <a:p>
          <a:endParaRPr lang="en-US"/>
        </a:p>
      </dgm:t>
    </dgm:pt>
    <dgm:pt modelId="{139BC60A-6E24-0141-8860-0AD6B582E507}" type="sibTrans" cxnId="{BC7BD46C-5056-1540-872C-99006EB26729}">
      <dgm:prSet/>
      <dgm:spPr/>
      <dgm:t>
        <a:bodyPr/>
        <a:lstStyle/>
        <a:p>
          <a:endParaRPr lang="en-US"/>
        </a:p>
      </dgm:t>
    </dgm:pt>
    <dgm:pt modelId="{1ECBAC83-BDFE-574F-8809-113C3FE0B3F5}">
      <dgm:prSet phldrT="[Text]" custT="1"/>
      <dgm:spPr/>
      <dgm:t>
        <a:bodyPr/>
        <a:lstStyle/>
        <a:p>
          <a:pPr marL="0" lvl="0" defTabSz="2889250">
            <a:lnSpc>
              <a:spcPct val="90000"/>
            </a:lnSpc>
            <a:spcBef>
              <a:spcPct val="0"/>
            </a:spcBef>
            <a:spcAft>
              <a:spcPct val="35000"/>
            </a:spcAft>
            <a:buNone/>
          </a:pPr>
          <a:r>
            <a:rPr lang="en-US" sz="2000" b="1" dirty="0" err="1">
              <a:latin typeface="Times New Roman" panose="02020603050405020304" pitchFamily="18" charset="0"/>
              <a:cs typeface="Times New Roman" panose="02020603050405020304" pitchFamily="18" charset="0"/>
            </a:rPr>
            <a:t>Thời</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gian</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thẩm</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định</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hồ</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sơ</a:t>
          </a:r>
          <a:r>
            <a:rPr lang="en-US" sz="2000" dirty="0">
              <a:latin typeface="Times New Roman" panose="02020603050405020304" pitchFamily="18" charset="0"/>
              <a:cs typeface="Times New Roman" panose="02020603050405020304" pitchFamily="18" charset="0"/>
            </a:rPr>
            <a:t>: TW 20 </a:t>
          </a:r>
          <a:r>
            <a:rPr lang="en-US" sz="2000" dirty="0" err="1">
              <a:latin typeface="Times New Roman" panose="02020603050405020304" pitchFamily="18" charset="0"/>
              <a:cs typeface="Times New Roman" panose="02020603050405020304" pitchFamily="18" charset="0"/>
            </a:rPr>
            <a:t>ngày</a:t>
          </a:r>
          <a:r>
            <a:rPr lang="en-US" sz="2000" dirty="0">
              <a:latin typeface="Times New Roman" panose="02020603050405020304" pitchFamily="18" charset="0"/>
              <a:cs typeface="Times New Roman" panose="02020603050405020304" pitchFamily="18" charset="0"/>
            </a:rPr>
            <a:t> – </a:t>
          </a:r>
          <a:r>
            <a:rPr lang="en-US" sz="2000" dirty="0" err="1">
              <a:latin typeface="Times New Roman" panose="02020603050405020304" pitchFamily="18" charset="0"/>
              <a:cs typeface="Times New Roman" panose="02020603050405020304" pitchFamily="18" charset="0"/>
            </a:rPr>
            <a:t>cấp</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Bộ</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tỉnh</a:t>
          </a:r>
          <a:r>
            <a:rPr lang="en-US" sz="2000" dirty="0">
              <a:latin typeface="Times New Roman" panose="02020603050405020304" pitchFamily="18" charset="0"/>
              <a:cs typeface="Times New Roman" panose="02020603050405020304" pitchFamily="18" charset="0"/>
            </a:rPr>
            <a:t>: KT </a:t>
          </a:r>
          <a:r>
            <a:rPr lang="en-US" sz="2000" dirty="0" err="1">
              <a:latin typeface="Times New Roman" panose="02020603050405020304" pitchFamily="18" charset="0"/>
              <a:cs typeface="Times New Roman" panose="02020603050405020304" pitchFamily="18" charset="0"/>
            </a:rPr>
            <a:t>theo</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thẩm</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quyền</a:t>
          </a:r>
          <a:r>
            <a:rPr lang="en-US" sz="2000" dirty="0">
              <a:latin typeface="Times New Roman" panose="02020603050405020304" pitchFamily="18" charset="0"/>
              <a:cs typeface="Times New Roman" panose="02020603050405020304" pitchFamily="18" charset="0"/>
            </a:rPr>
            <a:t> 25 </a:t>
          </a:r>
          <a:r>
            <a:rPr lang="en-US" sz="2000" dirty="0" err="1">
              <a:latin typeface="Times New Roman" panose="02020603050405020304" pitchFamily="18" charset="0"/>
              <a:cs typeface="Times New Roman" panose="02020603050405020304" pitchFamily="18" charset="0"/>
            </a:rPr>
            <a:t>ngày</a:t>
          </a:r>
          <a:r>
            <a:rPr lang="en-US" sz="2000" dirty="0">
              <a:latin typeface="Times New Roman" panose="02020603050405020304" pitchFamily="18" charset="0"/>
              <a:cs typeface="Times New Roman" panose="02020603050405020304" pitchFamily="18" charset="0"/>
            </a:rPr>
            <a:t>, K/T </a:t>
          </a:r>
          <a:r>
            <a:rPr lang="en-US" sz="2000" dirty="0" err="1">
              <a:latin typeface="Times New Roman" panose="02020603050405020304" pitchFamily="18" charset="0"/>
              <a:cs typeface="Times New Roman" panose="02020603050405020304" pitchFamily="18" charset="0"/>
            </a:rPr>
            <a:t>cấp</a:t>
          </a:r>
          <a:r>
            <a:rPr lang="en-US" sz="2000" dirty="0">
              <a:latin typeface="Times New Roman" panose="02020603050405020304" pitchFamily="18" charset="0"/>
              <a:cs typeface="Times New Roman" panose="02020603050405020304" pitchFamily="18" charset="0"/>
            </a:rPr>
            <a:t> NN 30 </a:t>
          </a:r>
          <a:r>
            <a:rPr lang="en-US" sz="2000" dirty="0" err="1">
              <a:latin typeface="Times New Roman" panose="02020603050405020304" pitchFamily="18" charset="0"/>
              <a:cs typeface="Times New Roman" panose="02020603050405020304" pitchFamily="18" charset="0"/>
            </a:rPr>
            <a:t>ngày</a:t>
          </a:r>
          <a:r>
            <a:rPr lang="en-US" sz="2000" dirty="0">
              <a:latin typeface="Times New Roman" panose="02020603050405020304" pitchFamily="18" charset="0"/>
              <a:cs typeface="Times New Roman" panose="02020603050405020304" pitchFamily="18" charset="0"/>
            </a:rPr>
            <a:t> – </a:t>
          </a:r>
          <a:r>
            <a:rPr lang="en-US" sz="2000" dirty="0" err="1">
              <a:latin typeface="Times New Roman" panose="02020603050405020304" pitchFamily="18" charset="0"/>
              <a:cs typeface="Times New Roman" panose="02020603050405020304" pitchFamily="18" charset="0"/>
            </a:rPr>
            <a:t>cấp</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xã</a:t>
          </a:r>
          <a:r>
            <a:rPr lang="en-US" sz="2000" dirty="0">
              <a:latin typeface="Times New Roman" panose="02020603050405020304" pitchFamily="18" charset="0"/>
              <a:cs typeface="Times New Roman" panose="02020603050405020304" pitchFamily="18" charset="0"/>
            </a:rPr>
            <a:t> 20 </a:t>
          </a:r>
          <a:r>
            <a:rPr lang="en-US" sz="2000" dirty="0" err="1">
              <a:latin typeface="Times New Roman" panose="02020603050405020304" pitchFamily="18" charset="0"/>
              <a:cs typeface="Times New Roman" panose="02020603050405020304" pitchFamily="18" charset="0"/>
            </a:rPr>
            <a:t>ngày</a:t>
          </a:r>
          <a:endParaRPr lang="en-US" sz="2000" dirty="0">
            <a:latin typeface="Times New Roman" panose="02020603050405020304" pitchFamily="18" charset="0"/>
            <a:cs typeface="Times New Roman" panose="02020603050405020304" pitchFamily="18" charset="0"/>
          </a:endParaRPr>
        </a:p>
      </dgm:t>
    </dgm:pt>
    <dgm:pt modelId="{4BE9D91F-A875-D04B-AFCF-97B295DA6E47}" type="parTrans" cxnId="{4C47DCD6-9907-2742-922F-D65F2504F108}">
      <dgm:prSet/>
      <dgm:spPr/>
      <dgm:t>
        <a:bodyPr/>
        <a:lstStyle/>
        <a:p>
          <a:endParaRPr lang="en-US"/>
        </a:p>
      </dgm:t>
    </dgm:pt>
    <dgm:pt modelId="{951D6D49-1CFC-4C43-B921-D774CC07EC74}" type="sibTrans" cxnId="{4C47DCD6-9907-2742-922F-D65F2504F108}">
      <dgm:prSet/>
      <dgm:spPr/>
      <dgm:t>
        <a:bodyPr/>
        <a:lstStyle/>
        <a:p>
          <a:endParaRPr lang="en-US"/>
        </a:p>
      </dgm:t>
    </dgm:pt>
    <dgm:pt modelId="{D2CE881B-C6F2-754C-BBB4-2FB1AF10F6F9}">
      <dgm:prSet phldrT="[Text]" custT="1"/>
      <dgm:spPr/>
      <dgm:t>
        <a:bodyPr/>
        <a:lstStyle/>
        <a:p>
          <a:r>
            <a:rPr lang="en-US" sz="2000" b="1" dirty="0" err="1">
              <a:latin typeface="Times New Roman" panose="02020603050405020304" pitchFamily="18" charset="0"/>
              <a:cs typeface="Times New Roman" panose="02020603050405020304" pitchFamily="18" charset="0"/>
            </a:rPr>
            <a:t>Thông</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báo</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thẩm</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định</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hồ</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sơ</a:t>
          </a:r>
          <a:r>
            <a:rPr lang="en-US" sz="2000" b="1" dirty="0">
              <a:latin typeface="Times New Roman" panose="02020603050405020304" pitchFamily="18" charset="0"/>
              <a:cs typeface="Times New Roman" panose="02020603050405020304" pitchFamily="18" charset="0"/>
            </a:rPr>
            <a:t>: </a:t>
          </a:r>
          <a:r>
            <a:rPr lang="en-US" sz="2000" b="0" dirty="0" err="1">
              <a:latin typeface="Times New Roman" panose="02020603050405020304" pitchFamily="18" charset="0"/>
              <a:cs typeface="Times New Roman" panose="02020603050405020304" pitchFamily="18" charset="0"/>
            </a:rPr>
            <a:t>Trường</a:t>
          </a:r>
          <a:r>
            <a:rPr lang="en-US" sz="2000" b="0" dirty="0">
              <a:latin typeface="Times New Roman" panose="02020603050405020304" pitchFamily="18" charset="0"/>
              <a:cs typeface="Times New Roman" panose="02020603050405020304" pitchFamily="18" charset="0"/>
            </a:rPr>
            <a:t> </a:t>
          </a:r>
          <a:r>
            <a:rPr lang="en-US" sz="2000" b="0" dirty="0" err="1">
              <a:latin typeface="Times New Roman" panose="02020603050405020304" pitchFamily="18" charset="0"/>
              <a:cs typeface="Times New Roman" panose="02020603050405020304" pitchFamily="18" charset="0"/>
            </a:rPr>
            <a:t>hợp</a:t>
          </a:r>
          <a:r>
            <a:rPr lang="en-US" sz="2000" b="0" dirty="0">
              <a:latin typeface="Times New Roman" panose="02020603050405020304" pitchFamily="18" charset="0"/>
              <a:cs typeface="Times New Roman" panose="02020603050405020304" pitchFamily="18" charset="0"/>
            </a:rPr>
            <a:t> </a:t>
          </a:r>
          <a:r>
            <a:rPr lang="en-US" sz="2000" b="0" dirty="0" err="1">
              <a:latin typeface="Times New Roman" panose="02020603050405020304" pitchFamily="18" charset="0"/>
              <a:cs typeface="Times New Roman" panose="02020603050405020304" pitchFamily="18" charset="0"/>
            </a:rPr>
            <a:t>không</a:t>
          </a:r>
          <a:r>
            <a:rPr lang="en-US" sz="2000" b="0" dirty="0">
              <a:latin typeface="Times New Roman" panose="02020603050405020304" pitchFamily="18" charset="0"/>
              <a:cs typeface="Times New Roman" panose="02020603050405020304" pitchFamily="18" charset="0"/>
            </a:rPr>
            <a:t> </a:t>
          </a:r>
          <a:r>
            <a:rPr lang="en-US" sz="2000" b="0" dirty="0" err="1">
              <a:latin typeface="Times New Roman" panose="02020603050405020304" pitchFamily="18" charset="0"/>
              <a:cs typeface="Times New Roman" panose="02020603050405020304" pitchFamily="18" charset="0"/>
            </a:rPr>
            <a:t>đủ</a:t>
          </a:r>
          <a:r>
            <a:rPr lang="en-US" sz="2000" b="0" dirty="0">
              <a:latin typeface="Times New Roman" panose="02020603050405020304" pitchFamily="18" charset="0"/>
              <a:cs typeface="Times New Roman" panose="02020603050405020304" pitchFamily="18" charset="0"/>
            </a:rPr>
            <a:t> </a:t>
          </a:r>
          <a:r>
            <a:rPr lang="en-US" sz="2000" b="0" dirty="0" err="1">
              <a:latin typeface="Times New Roman" panose="02020603050405020304" pitchFamily="18" charset="0"/>
              <a:cs typeface="Times New Roman" panose="02020603050405020304" pitchFamily="18" charset="0"/>
            </a:rPr>
            <a:t>điều</a:t>
          </a:r>
          <a:r>
            <a:rPr lang="en-US" sz="2000" b="0" dirty="0">
              <a:latin typeface="Times New Roman" panose="02020603050405020304" pitchFamily="18" charset="0"/>
              <a:cs typeface="Times New Roman" panose="02020603050405020304" pitchFamily="18" charset="0"/>
            </a:rPr>
            <a:t> </a:t>
          </a:r>
          <a:r>
            <a:rPr lang="en-US" sz="2000" b="0" dirty="0" err="1">
              <a:latin typeface="Times New Roman" panose="02020603050405020304" pitchFamily="18" charset="0"/>
              <a:cs typeface="Times New Roman" panose="02020603050405020304" pitchFamily="18" charset="0"/>
            </a:rPr>
            <a:t>kiện</a:t>
          </a:r>
          <a:r>
            <a:rPr lang="en-US" sz="2000" b="0" dirty="0">
              <a:latin typeface="Times New Roman" panose="02020603050405020304" pitchFamily="18" charset="0"/>
              <a:cs typeface="Times New Roman" panose="02020603050405020304" pitchFamily="18" charset="0"/>
            </a:rPr>
            <a:t>, </a:t>
          </a:r>
          <a:r>
            <a:rPr lang="en-US" sz="2000" b="0" dirty="0" err="1">
              <a:latin typeface="Times New Roman" panose="02020603050405020304" pitchFamily="18" charset="0"/>
              <a:cs typeface="Times New Roman" panose="02020603050405020304" pitchFamily="18" charset="0"/>
            </a:rPr>
            <a:t>tiêu</a:t>
          </a:r>
          <a:r>
            <a:rPr lang="en-US" sz="2000" b="0" dirty="0">
              <a:latin typeface="Times New Roman" panose="02020603050405020304" pitchFamily="18" charset="0"/>
              <a:cs typeface="Times New Roman" panose="02020603050405020304" pitchFamily="18" charset="0"/>
            </a:rPr>
            <a:t> </a:t>
          </a:r>
          <a:r>
            <a:rPr lang="en-US" sz="2000" b="0" dirty="0" err="1">
              <a:latin typeface="Times New Roman" panose="02020603050405020304" pitchFamily="18" charset="0"/>
              <a:cs typeface="Times New Roman" panose="02020603050405020304" pitchFamily="18" charset="0"/>
            </a:rPr>
            <a:t>chuẩn</a:t>
          </a:r>
          <a:r>
            <a:rPr lang="en-US" sz="2000" b="0" dirty="0">
              <a:latin typeface="Times New Roman" panose="02020603050405020304" pitchFamily="18" charset="0"/>
              <a:cs typeface="Times New Roman" panose="02020603050405020304" pitchFamily="18" charset="0"/>
            </a:rPr>
            <a:t>, </a:t>
          </a:r>
          <a:r>
            <a:rPr lang="en-US" sz="2000" b="1" i="1" dirty="0" err="1">
              <a:latin typeface="Times New Roman" panose="02020603050405020304" pitchFamily="18" charset="0"/>
              <a:cs typeface="Times New Roman" panose="02020603050405020304" pitchFamily="18" charset="0"/>
            </a:rPr>
            <a:t>trong</a:t>
          </a:r>
          <a:r>
            <a:rPr lang="en-US" sz="2000" b="1" i="1" dirty="0">
              <a:latin typeface="Times New Roman" panose="02020603050405020304" pitchFamily="18" charset="0"/>
              <a:cs typeface="Times New Roman" panose="02020603050405020304" pitchFamily="18" charset="0"/>
            </a:rPr>
            <a:t> 5 </a:t>
          </a:r>
          <a:r>
            <a:rPr lang="en-US" sz="2000" b="1" i="1" dirty="0" err="1">
              <a:latin typeface="Times New Roman" panose="02020603050405020304" pitchFamily="18" charset="0"/>
              <a:cs typeface="Times New Roman" panose="02020603050405020304" pitchFamily="18" charset="0"/>
            </a:rPr>
            <a:t>ngày</a:t>
          </a:r>
          <a:r>
            <a:rPr lang="en-US" sz="2000" b="1" i="1" dirty="0">
              <a:latin typeface="Times New Roman" panose="02020603050405020304" pitchFamily="18" charset="0"/>
              <a:cs typeface="Times New Roman" panose="02020603050405020304" pitchFamily="18" charset="0"/>
            </a:rPr>
            <a:t> </a:t>
          </a:r>
          <a:r>
            <a:rPr lang="en-US" sz="2000" b="1" i="1" dirty="0" err="1">
              <a:latin typeface="Times New Roman" panose="02020603050405020304" pitchFamily="18" charset="0"/>
              <a:cs typeface="Times New Roman" panose="02020603050405020304" pitchFamily="18" charset="0"/>
            </a:rPr>
            <a:t>làm</a:t>
          </a:r>
          <a:r>
            <a:rPr lang="en-US" sz="2000" b="1" i="1" dirty="0">
              <a:latin typeface="Times New Roman" panose="02020603050405020304" pitchFamily="18" charset="0"/>
              <a:cs typeface="Times New Roman" panose="02020603050405020304" pitchFamily="18" charset="0"/>
            </a:rPr>
            <a:t> </a:t>
          </a:r>
          <a:r>
            <a:rPr lang="en-US" sz="2000" b="1" i="1" dirty="0" err="1">
              <a:latin typeface="Times New Roman" panose="02020603050405020304" pitchFamily="18" charset="0"/>
              <a:cs typeface="Times New Roman" panose="02020603050405020304" pitchFamily="18" charset="0"/>
            </a:rPr>
            <a:t>việc</a:t>
          </a:r>
          <a:r>
            <a:rPr lang="en-US" sz="2000" b="1" i="1" dirty="0">
              <a:latin typeface="Times New Roman" panose="02020603050405020304" pitchFamily="18" charset="0"/>
              <a:cs typeface="Times New Roman" panose="02020603050405020304" pitchFamily="18" charset="0"/>
            </a:rPr>
            <a:t> </a:t>
          </a:r>
          <a:r>
            <a:rPr lang="en-US" sz="2000" b="1" i="1" dirty="0" err="1">
              <a:latin typeface="Times New Roman" panose="02020603050405020304" pitchFamily="18" charset="0"/>
              <a:cs typeface="Times New Roman" panose="02020603050405020304" pitchFamily="18" charset="0"/>
            </a:rPr>
            <a:t>Bộ</a:t>
          </a:r>
          <a:r>
            <a:rPr lang="en-US" sz="2000" b="1" i="1" dirty="0">
              <a:latin typeface="Times New Roman" panose="02020603050405020304" pitchFamily="18" charset="0"/>
              <a:cs typeface="Times New Roman" panose="02020603050405020304" pitchFamily="18" charset="0"/>
            </a:rPr>
            <a:t> </a:t>
          </a:r>
          <a:r>
            <a:rPr lang="en-US" sz="2000" b="1" i="1" dirty="0" err="1">
              <a:latin typeface="Times New Roman" panose="02020603050405020304" pitchFamily="18" charset="0"/>
              <a:cs typeface="Times New Roman" panose="02020603050405020304" pitchFamily="18" charset="0"/>
            </a:rPr>
            <a:t>Nội</a:t>
          </a:r>
          <a:r>
            <a:rPr lang="en-US" sz="2000" b="1" i="1" dirty="0">
              <a:latin typeface="Times New Roman" panose="02020603050405020304" pitchFamily="18" charset="0"/>
              <a:cs typeface="Times New Roman" panose="02020603050405020304" pitchFamily="18" charset="0"/>
            </a:rPr>
            <a:t> </a:t>
          </a:r>
          <a:r>
            <a:rPr lang="en-US" sz="2000" b="1" i="1" dirty="0" err="1">
              <a:latin typeface="Times New Roman" panose="02020603050405020304" pitchFamily="18" charset="0"/>
              <a:cs typeface="Times New Roman" panose="02020603050405020304" pitchFamily="18" charset="0"/>
            </a:rPr>
            <a:t>vụ</a:t>
          </a:r>
          <a:r>
            <a:rPr lang="en-US" sz="2000" b="1" i="1" dirty="0">
              <a:latin typeface="Times New Roman" panose="02020603050405020304" pitchFamily="18" charset="0"/>
              <a:cs typeface="Times New Roman" panose="02020603050405020304" pitchFamily="18" charset="0"/>
            </a:rPr>
            <a:t> </a:t>
          </a:r>
          <a:r>
            <a:rPr lang="en-US" sz="2000" b="1" i="1" dirty="0" err="1">
              <a:latin typeface="Times New Roman" panose="02020603050405020304" pitchFamily="18" charset="0"/>
              <a:cs typeface="Times New Roman" panose="02020603050405020304" pitchFamily="18" charset="0"/>
            </a:rPr>
            <a:t>thông</a:t>
          </a:r>
          <a:r>
            <a:rPr lang="en-US" sz="2000" b="1" i="1" dirty="0">
              <a:latin typeface="Times New Roman" panose="02020603050405020304" pitchFamily="18" charset="0"/>
              <a:cs typeface="Times New Roman" panose="02020603050405020304" pitchFamily="18" charset="0"/>
            </a:rPr>
            <a:t> </a:t>
          </a:r>
          <a:r>
            <a:rPr lang="en-US" sz="2000" b="1" i="1" dirty="0" err="1">
              <a:latin typeface="Times New Roman" panose="02020603050405020304" pitchFamily="18" charset="0"/>
              <a:cs typeface="Times New Roman" panose="02020603050405020304" pitchFamily="18" charset="0"/>
            </a:rPr>
            <a:t>báo</a:t>
          </a:r>
          <a:r>
            <a:rPr lang="en-US" sz="2000" b="1" i="1" dirty="0">
              <a:latin typeface="Times New Roman" panose="02020603050405020304" pitchFamily="18" charset="0"/>
              <a:cs typeface="Times New Roman" panose="02020603050405020304" pitchFamily="18" charset="0"/>
            </a:rPr>
            <a:t> </a:t>
          </a:r>
          <a:r>
            <a:rPr lang="en-US" sz="2000" b="0" dirty="0">
              <a:latin typeface="Times New Roman" panose="02020603050405020304" pitchFamily="18" charset="0"/>
              <a:cs typeface="Times New Roman" panose="02020603050405020304" pitchFamily="18" charset="0"/>
            </a:rPr>
            <a:t>(</a:t>
          </a:r>
          <a:r>
            <a:rPr lang="en-US" sz="2000" b="0" dirty="0" err="1">
              <a:latin typeface="Times New Roman" panose="02020603050405020304" pitchFamily="18" charset="0"/>
              <a:cs typeface="Times New Roman" panose="02020603050405020304" pitchFamily="18" charset="0"/>
            </a:rPr>
            <a:t>văn</a:t>
          </a:r>
          <a:r>
            <a:rPr lang="en-US" sz="2000" b="0" dirty="0">
              <a:latin typeface="Times New Roman" panose="02020603050405020304" pitchFamily="18" charset="0"/>
              <a:cs typeface="Times New Roman" panose="02020603050405020304" pitchFamily="18" charset="0"/>
            </a:rPr>
            <a:t> </a:t>
          </a:r>
          <a:r>
            <a:rPr lang="en-US" sz="2000" b="0" dirty="0" err="1">
              <a:latin typeface="Times New Roman" panose="02020603050405020304" pitchFamily="18" charset="0"/>
              <a:cs typeface="Times New Roman" panose="02020603050405020304" pitchFamily="18" charset="0"/>
            </a:rPr>
            <a:t>bản</a:t>
          </a:r>
          <a:r>
            <a:rPr lang="en-US" sz="2000" b="0" dirty="0">
              <a:latin typeface="Times New Roman" panose="02020603050405020304" pitchFamily="18" charset="0"/>
              <a:cs typeface="Times New Roman" panose="02020603050405020304" pitchFamily="18" charset="0"/>
            </a:rPr>
            <a:t>) </a:t>
          </a:r>
          <a:r>
            <a:rPr lang="en-US" sz="2000" b="0" dirty="0" err="1">
              <a:latin typeface="Times New Roman" panose="02020603050405020304" pitchFamily="18" charset="0"/>
              <a:cs typeface="Times New Roman" panose="02020603050405020304" pitchFamily="18" charset="0"/>
            </a:rPr>
            <a:t>trả</a:t>
          </a:r>
          <a:r>
            <a:rPr lang="en-US" sz="2000" b="0" dirty="0">
              <a:latin typeface="Times New Roman" panose="02020603050405020304" pitchFamily="18" charset="0"/>
              <a:cs typeface="Times New Roman" panose="02020603050405020304" pitchFamily="18" charset="0"/>
            </a:rPr>
            <a:t> </a:t>
          </a:r>
          <a:r>
            <a:rPr lang="en-US" sz="2000" b="0" dirty="0" err="1">
              <a:latin typeface="Times New Roman" panose="02020603050405020304" pitchFamily="18" charset="0"/>
              <a:cs typeface="Times New Roman" panose="02020603050405020304" pitchFamily="18" charset="0"/>
            </a:rPr>
            <a:t>hồ</a:t>
          </a:r>
          <a:r>
            <a:rPr lang="en-US" sz="2000" b="0" dirty="0">
              <a:latin typeface="Times New Roman" panose="02020603050405020304" pitchFamily="18" charset="0"/>
              <a:cs typeface="Times New Roman" panose="02020603050405020304" pitchFamily="18" charset="0"/>
            </a:rPr>
            <a:t> </a:t>
          </a:r>
          <a:r>
            <a:rPr lang="en-US" sz="2000" b="0" dirty="0" err="1">
              <a:latin typeface="Times New Roman" panose="02020603050405020304" pitchFamily="18" charset="0"/>
              <a:cs typeface="Times New Roman" panose="02020603050405020304" pitchFamily="18" charset="0"/>
            </a:rPr>
            <a:t>sơ</a:t>
          </a:r>
          <a:r>
            <a:rPr lang="en-US" sz="2000" b="0" dirty="0">
              <a:latin typeface="Times New Roman" panose="02020603050405020304" pitchFamily="18" charset="0"/>
              <a:cs typeface="Times New Roman" panose="02020603050405020304" pitchFamily="18" charset="0"/>
            </a:rPr>
            <a:t> </a:t>
          </a:r>
          <a:r>
            <a:rPr lang="en-US" sz="2000" b="0" dirty="0" err="1">
              <a:latin typeface="Times New Roman" panose="02020603050405020304" pitchFamily="18" charset="0"/>
              <a:cs typeface="Times New Roman" panose="02020603050405020304" pitchFamily="18" charset="0"/>
            </a:rPr>
            <a:t>khen</a:t>
          </a:r>
          <a:r>
            <a:rPr lang="en-US" sz="2000" b="0" dirty="0">
              <a:latin typeface="Times New Roman" panose="02020603050405020304" pitchFamily="18" charset="0"/>
              <a:cs typeface="Times New Roman" panose="02020603050405020304" pitchFamily="18" charset="0"/>
            </a:rPr>
            <a:t> </a:t>
          </a:r>
          <a:r>
            <a:rPr lang="en-US" sz="2000" b="0" dirty="0" err="1">
              <a:latin typeface="Times New Roman" panose="02020603050405020304" pitchFamily="18" charset="0"/>
              <a:cs typeface="Times New Roman" panose="02020603050405020304" pitchFamily="18" charset="0"/>
            </a:rPr>
            <a:t>thưởng</a:t>
          </a:r>
          <a:endParaRPr lang="en-US" sz="2000" b="0" dirty="0">
            <a:latin typeface="Times New Roman" panose="02020603050405020304" pitchFamily="18" charset="0"/>
            <a:cs typeface="Times New Roman" panose="02020603050405020304" pitchFamily="18" charset="0"/>
          </a:endParaRPr>
        </a:p>
      </dgm:t>
    </dgm:pt>
    <dgm:pt modelId="{E3AACB65-07A9-A042-A281-F6215E1EE8C4}" type="parTrans" cxnId="{367F2EDC-45C3-A74F-814D-6287AB072409}">
      <dgm:prSet/>
      <dgm:spPr/>
      <dgm:t>
        <a:bodyPr/>
        <a:lstStyle/>
        <a:p>
          <a:endParaRPr lang="en-US"/>
        </a:p>
      </dgm:t>
    </dgm:pt>
    <dgm:pt modelId="{5B1FADCB-0831-8946-A190-3BD7AC8BDCC4}" type="sibTrans" cxnId="{367F2EDC-45C3-A74F-814D-6287AB072409}">
      <dgm:prSet/>
      <dgm:spPr/>
      <dgm:t>
        <a:bodyPr/>
        <a:lstStyle/>
        <a:p>
          <a:endParaRPr lang="en-US"/>
        </a:p>
      </dgm:t>
    </dgm:pt>
    <dgm:pt modelId="{30DBF316-56AA-314B-AF76-AF7B43C24424}">
      <dgm:prSet phldrT="[Text]" custT="1"/>
      <dgm:spPr>
        <a:solidFill>
          <a:srgbClr val="99FF33"/>
        </a:solidFill>
      </dgm:spPr>
      <dgm:t>
        <a:bodyPr/>
        <a:lstStyle/>
        <a:p>
          <a:r>
            <a:rPr lang="en-US" sz="2200" b="1" dirty="0" err="1">
              <a:solidFill>
                <a:schemeClr val="tx1"/>
              </a:solidFill>
              <a:latin typeface="Times New Roman" panose="02020603050405020304" pitchFamily="18" charset="0"/>
              <a:cs typeface="Times New Roman" panose="02020603050405020304" pitchFamily="18" charset="0"/>
            </a:rPr>
            <a:t>Hiệp</a:t>
          </a:r>
          <a:r>
            <a:rPr lang="en-US" sz="2200" b="1" dirty="0">
              <a:solidFill>
                <a:schemeClr val="tx1"/>
              </a:solidFill>
              <a:latin typeface="Times New Roman" panose="02020603050405020304" pitchFamily="18" charset="0"/>
              <a:cs typeface="Times New Roman" panose="02020603050405020304" pitchFamily="18" charset="0"/>
            </a:rPr>
            <a:t> y:</a:t>
          </a:r>
          <a:r>
            <a:rPr lang="en-US" sz="2200" dirty="0">
              <a:solidFill>
                <a:schemeClr val="tx1"/>
              </a:solidFill>
              <a:latin typeface="Times New Roman" panose="02020603050405020304" pitchFamily="18" charset="0"/>
              <a:cs typeface="Times New Roman" panose="02020603050405020304" pitchFamily="18" charset="0"/>
            </a:rPr>
            <a:t> (1) </a:t>
          </a:r>
          <a:r>
            <a:rPr lang="en-US" sz="2200" dirty="0" err="1">
              <a:solidFill>
                <a:schemeClr val="tx1"/>
              </a:solidFill>
              <a:latin typeface="Times New Roman" panose="02020603050405020304" pitchFamily="18" charset="0"/>
              <a:cs typeface="Times New Roman" panose="02020603050405020304" pitchFamily="18" charset="0"/>
            </a:rPr>
            <a:t>Bộ</a:t>
          </a:r>
          <a:r>
            <a:rPr lang="en-US" sz="2200" dirty="0">
              <a:solidFill>
                <a:schemeClr val="tx1"/>
              </a:solidFill>
              <a:latin typeface="Times New Roman" panose="02020603050405020304" pitchFamily="18" charset="0"/>
              <a:cs typeface="Times New Roman" panose="02020603050405020304" pitchFamily="18" charset="0"/>
            </a:rPr>
            <a:t> ban </a:t>
          </a:r>
          <a:r>
            <a:rPr lang="en-US" sz="2200" dirty="0" err="1">
              <a:solidFill>
                <a:schemeClr val="tx1"/>
              </a:solidFill>
              <a:latin typeface="Times New Roman" panose="02020603050405020304" pitchFamily="18" charset="0"/>
              <a:cs typeface="Times New Roman" panose="02020603050405020304" pitchFamily="18" charset="0"/>
            </a:rPr>
            <a:t>ngành</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lấy</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ý</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kiến</a:t>
          </a:r>
          <a:r>
            <a:rPr lang="en-US" sz="2200" dirty="0">
              <a:solidFill>
                <a:schemeClr val="tx1"/>
              </a:solidFill>
              <a:latin typeface="Times New Roman" panose="02020603050405020304" pitchFamily="18" charset="0"/>
              <a:cs typeface="Times New Roman" panose="02020603050405020304" pitchFamily="18" charset="0"/>
            </a:rPr>
            <a:t> UBND </a:t>
          </a:r>
          <a:r>
            <a:rPr lang="en-US" sz="2200" dirty="0" err="1">
              <a:solidFill>
                <a:schemeClr val="tx1"/>
              </a:solidFill>
              <a:latin typeface="Times New Roman" panose="02020603050405020304" pitchFamily="18" charset="0"/>
              <a:cs typeface="Times New Roman" panose="02020603050405020304" pitchFamily="18" charset="0"/>
            </a:rPr>
            <a:t>cấp</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tỉnh</a:t>
          </a:r>
          <a:r>
            <a:rPr lang="en-US" sz="2200" dirty="0">
              <a:solidFill>
                <a:schemeClr val="tx1"/>
              </a:solidFill>
              <a:latin typeface="Times New Roman" panose="02020603050405020304" pitchFamily="18" charset="0"/>
              <a:cs typeface="Times New Roman" panose="02020603050405020304" pitchFamily="18" charset="0"/>
            </a:rPr>
            <a:t>; (2) UBND </a:t>
          </a:r>
          <a:r>
            <a:rPr lang="en-US" sz="2200" dirty="0" err="1">
              <a:solidFill>
                <a:schemeClr val="tx1"/>
              </a:solidFill>
              <a:latin typeface="Times New Roman" panose="02020603050405020304" pitchFamily="18" charset="0"/>
              <a:cs typeface="Times New Roman" panose="02020603050405020304" pitchFamily="18" charset="0"/>
            </a:rPr>
            <a:t>cấp</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tỉnh</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lấy</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ý</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kiến</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bộ</a:t>
          </a:r>
          <a:r>
            <a:rPr lang="en-US" sz="2200" dirty="0">
              <a:solidFill>
                <a:schemeClr val="tx1"/>
              </a:solidFill>
              <a:latin typeface="Times New Roman" panose="02020603050405020304" pitchFamily="18" charset="0"/>
              <a:cs typeface="Times New Roman" panose="02020603050405020304" pitchFamily="18" charset="0"/>
            </a:rPr>
            <a:t>, ban, </a:t>
          </a:r>
          <a:r>
            <a:rPr lang="en-US" sz="2200" dirty="0" err="1">
              <a:solidFill>
                <a:schemeClr val="tx1"/>
              </a:solidFill>
              <a:latin typeface="Times New Roman" panose="02020603050405020304" pitchFamily="18" charset="0"/>
              <a:cs typeface="Times New Roman" panose="02020603050405020304" pitchFamily="18" charset="0"/>
            </a:rPr>
            <a:t>ngành</a:t>
          </a:r>
          <a:r>
            <a:rPr lang="en-US" sz="2200" dirty="0">
              <a:solidFill>
                <a:schemeClr val="tx1"/>
              </a:solidFill>
              <a:latin typeface="Times New Roman" panose="02020603050405020304" pitchFamily="18" charset="0"/>
              <a:cs typeface="Times New Roman" panose="02020603050405020304" pitchFamily="18" charset="0"/>
            </a:rPr>
            <a:t>; (3) </a:t>
          </a:r>
          <a:r>
            <a:rPr lang="en-US" sz="2200" dirty="0" err="1">
              <a:solidFill>
                <a:schemeClr val="tx1"/>
              </a:solidFill>
              <a:latin typeface="Times New Roman" panose="02020603050405020304" pitchFamily="18" charset="0"/>
              <a:cs typeface="Times New Roman" panose="02020603050405020304" pitchFamily="18" charset="0"/>
            </a:rPr>
            <a:t>Bộ</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Nội</a:t>
          </a:r>
          <a:r>
            <a:rPr lang="en-US" sz="2200" dirty="0">
              <a:solidFill>
                <a:schemeClr val="tx1"/>
              </a:solidFill>
              <a:latin typeface="Times New Roman" panose="02020603050405020304" pitchFamily="18" charset="0"/>
              <a:cs typeface="Times New Roman" panose="02020603050405020304" pitchFamily="18" charset="0"/>
            </a:rPr>
            <a:t> vu </a:t>
          </a:r>
          <a:r>
            <a:rPr lang="en-US" sz="2200" dirty="0" err="1">
              <a:solidFill>
                <a:schemeClr val="tx1"/>
              </a:solidFill>
              <a:latin typeface="Times New Roman" panose="02020603050405020304" pitchFamily="18" charset="0"/>
              <a:cs typeface="Times New Roman" panose="02020603050405020304" pitchFamily="18" charset="0"/>
            </a:rPr>
            <a:t>lấy</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ý</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kiến</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các</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cơ</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quan</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liên</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quan</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ở</a:t>
          </a:r>
          <a:r>
            <a:rPr lang="en-US" sz="2200" dirty="0">
              <a:solidFill>
                <a:schemeClr val="tx1"/>
              </a:solidFill>
              <a:latin typeface="Times New Roman" panose="02020603050405020304" pitchFamily="18" charset="0"/>
              <a:cs typeface="Times New Roman" panose="02020603050405020304" pitchFamily="18" charset="0"/>
            </a:rPr>
            <a:t> TW (*)</a:t>
          </a:r>
        </a:p>
      </dgm:t>
    </dgm:pt>
    <dgm:pt modelId="{63E43DDF-FAE5-A740-81F4-5DD24523A6A2}" type="sibTrans" cxnId="{2E07D61F-D917-CC4D-8725-CF39990228D6}">
      <dgm:prSet/>
      <dgm:spPr/>
      <dgm:t>
        <a:bodyPr/>
        <a:lstStyle/>
        <a:p>
          <a:endParaRPr lang="en-US"/>
        </a:p>
      </dgm:t>
    </dgm:pt>
    <dgm:pt modelId="{CF9C2A7F-F3BE-E246-8871-E037562F9789}" type="parTrans" cxnId="{2E07D61F-D917-CC4D-8725-CF39990228D6}">
      <dgm:prSet/>
      <dgm:spPr/>
      <dgm:t>
        <a:bodyPr/>
        <a:lstStyle/>
        <a:p>
          <a:endParaRPr lang="en-US"/>
        </a:p>
      </dgm:t>
    </dgm:pt>
    <dgm:pt modelId="{B6EB75B5-B52E-174B-994D-0EA171E378F4}" type="pres">
      <dgm:prSet presAssocID="{FB4287E1-97A2-4B40-B06E-10B88151BC0C}" presName="Name0" presStyleCnt="0">
        <dgm:presLayoutVars>
          <dgm:dir/>
          <dgm:animLvl val="lvl"/>
          <dgm:resizeHandles val="exact"/>
        </dgm:presLayoutVars>
      </dgm:prSet>
      <dgm:spPr/>
    </dgm:pt>
    <dgm:pt modelId="{096E9786-E8E9-B44C-9EA9-7FBC8B1EE9FF}" type="pres">
      <dgm:prSet presAssocID="{0A0A423F-D066-FD44-9F8E-873C39AABA54}" presName="vertFlow" presStyleCnt="0"/>
      <dgm:spPr/>
    </dgm:pt>
    <dgm:pt modelId="{75DE7AB7-83F7-694F-A34F-7B8B183350AB}" type="pres">
      <dgm:prSet presAssocID="{0A0A423F-D066-FD44-9F8E-873C39AABA54}" presName="header" presStyleLbl="node1" presStyleIdx="0" presStyleCnt="2" custScaleY="176220" custLinFactNeighborX="-1060" custLinFactNeighborY="-27799"/>
      <dgm:spPr/>
    </dgm:pt>
    <dgm:pt modelId="{D464DF2B-564F-D340-81C7-37A7CF509576}" type="pres">
      <dgm:prSet presAssocID="{0244C361-A39D-1D43-8688-E77C2D3304FF}" presName="parTrans" presStyleLbl="sibTrans2D1" presStyleIdx="0" presStyleCnt="4"/>
      <dgm:spPr/>
    </dgm:pt>
    <dgm:pt modelId="{996FD16C-3B1E-6B49-9D0A-B03EF2571864}" type="pres">
      <dgm:prSet presAssocID="{5C00610C-4E5F-F44B-98D8-D7BB27727952}" presName="child" presStyleLbl="alignAccFollowNode1" presStyleIdx="0" presStyleCnt="4" custScaleY="130674" custLinFactNeighborX="2410" custLinFactNeighborY="-98879">
        <dgm:presLayoutVars>
          <dgm:chMax val="0"/>
          <dgm:bulletEnabled val="1"/>
        </dgm:presLayoutVars>
      </dgm:prSet>
      <dgm:spPr/>
    </dgm:pt>
    <dgm:pt modelId="{E41DF45D-05D3-2640-BF3C-9267E5C18580}" type="pres">
      <dgm:prSet presAssocID="{E124C936-3719-7A42-8CFF-7A7B8CF78E48}" presName="sibTrans" presStyleLbl="sibTrans2D1" presStyleIdx="1" presStyleCnt="4"/>
      <dgm:spPr/>
    </dgm:pt>
    <dgm:pt modelId="{A48139B3-8FEE-6A4D-B882-A3577DD54066}" type="pres">
      <dgm:prSet presAssocID="{9BDEC1EC-B789-D145-9FD1-EF76971C961B}" presName="child" presStyleLbl="alignAccFollowNode1" presStyleIdx="1" presStyleCnt="4" custScaleY="140910" custLinFactY="-22692" custLinFactNeighborX="2115" custLinFactNeighborY="-100000">
        <dgm:presLayoutVars>
          <dgm:chMax val="0"/>
          <dgm:bulletEnabled val="1"/>
        </dgm:presLayoutVars>
      </dgm:prSet>
      <dgm:spPr/>
    </dgm:pt>
    <dgm:pt modelId="{8203D026-313C-C84C-BB6A-99520E5CA374}" type="pres">
      <dgm:prSet presAssocID="{0A0A423F-D066-FD44-9F8E-873C39AABA54}" presName="hSp" presStyleCnt="0"/>
      <dgm:spPr/>
    </dgm:pt>
    <dgm:pt modelId="{E88A7333-A8B6-0B45-A701-4CBD4903B951}" type="pres">
      <dgm:prSet presAssocID="{30DBF316-56AA-314B-AF76-AF7B43C24424}" presName="vertFlow" presStyleCnt="0"/>
      <dgm:spPr/>
    </dgm:pt>
    <dgm:pt modelId="{B886CFBE-59F6-2B47-ADB4-2C24A86B1A85}" type="pres">
      <dgm:prSet presAssocID="{30DBF316-56AA-314B-AF76-AF7B43C24424}" presName="header" presStyleLbl="node1" presStyleIdx="1" presStyleCnt="2" custScaleY="174129" custLinFactNeighborX="-6849" custLinFactNeighborY="-9875"/>
      <dgm:spPr/>
    </dgm:pt>
    <dgm:pt modelId="{1885074E-60B5-4949-8A58-85F28FBEB4AE}" type="pres">
      <dgm:prSet presAssocID="{4BE9D91F-A875-D04B-AFCF-97B295DA6E47}" presName="parTrans" presStyleLbl="sibTrans2D1" presStyleIdx="2" presStyleCnt="4"/>
      <dgm:spPr/>
    </dgm:pt>
    <dgm:pt modelId="{AD84CFFA-261E-674A-8FD0-2BE41DDFBA5A}" type="pres">
      <dgm:prSet presAssocID="{1ECBAC83-BDFE-574F-8809-113C3FE0B3F5}" presName="child" presStyleLbl="alignAccFollowNode1" presStyleIdx="2" presStyleCnt="4" custScaleY="122364" custLinFactNeighborX="-6849" custLinFactNeighborY="-50904">
        <dgm:presLayoutVars>
          <dgm:chMax val="0"/>
          <dgm:bulletEnabled val="1"/>
        </dgm:presLayoutVars>
      </dgm:prSet>
      <dgm:spPr/>
    </dgm:pt>
    <dgm:pt modelId="{0A23AD4D-EEA7-E84B-8C75-5816C955D63B}" type="pres">
      <dgm:prSet presAssocID="{951D6D49-1CFC-4C43-B921-D774CC07EC74}" presName="sibTrans" presStyleLbl="sibTrans2D1" presStyleIdx="3" presStyleCnt="4" custFlipVert="1" custScaleX="105983" custScaleY="77375"/>
      <dgm:spPr/>
    </dgm:pt>
    <dgm:pt modelId="{B4852E7E-07C3-504D-9DB3-473BF47451F4}" type="pres">
      <dgm:prSet presAssocID="{D2CE881B-C6F2-754C-BBB4-2FB1AF10F6F9}" presName="child" presStyleLbl="alignAccFollowNode1" presStyleIdx="3" presStyleCnt="4" custScaleX="100001" custScaleY="137661" custLinFactNeighborX="-8560" custLinFactNeighborY="-94520">
        <dgm:presLayoutVars>
          <dgm:chMax val="0"/>
          <dgm:bulletEnabled val="1"/>
        </dgm:presLayoutVars>
      </dgm:prSet>
      <dgm:spPr/>
    </dgm:pt>
  </dgm:ptLst>
  <dgm:cxnLst>
    <dgm:cxn modelId="{525DA003-AE47-8040-9345-8BF1698244D1}" type="presOf" srcId="{1ECBAC83-BDFE-574F-8809-113C3FE0B3F5}" destId="{AD84CFFA-261E-674A-8FD0-2BE41DDFBA5A}" srcOrd="0" destOrd="0" presId="urn:microsoft.com/office/officeart/2005/8/layout/lProcess1"/>
    <dgm:cxn modelId="{2E07D61F-D917-CC4D-8725-CF39990228D6}" srcId="{FB4287E1-97A2-4B40-B06E-10B88151BC0C}" destId="{30DBF316-56AA-314B-AF76-AF7B43C24424}" srcOrd="1" destOrd="0" parTransId="{CF9C2A7F-F3BE-E246-8871-E037562F9789}" sibTransId="{63E43DDF-FAE5-A740-81F4-5DD24523A6A2}"/>
    <dgm:cxn modelId="{636A5D31-27AB-AB4B-8A48-1E2666630940}" type="presOf" srcId="{4BE9D91F-A875-D04B-AFCF-97B295DA6E47}" destId="{1885074E-60B5-4949-8A58-85F28FBEB4AE}" srcOrd="0" destOrd="0" presId="urn:microsoft.com/office/officeart/2005/8/layout/lProcess1"/>
    <dgm:cxn modelId="{2A3D6640-B7D1-D34B-A692-850913A66F26}" type="presOf" srcId="{FB4287E1-97A2-4B40-B06E-10B88151BC0C}" destId="{B6EB75B5-B52E-174B-994D-0EA171E378F4}" srcOrd="0" destOrd="0" presId="urn:microsoft.com/office/officeart/2005/8/layout/lProcess1"/>
    <dgm:cxn modelId="{4F67B85D-B6F6-6040-A86B-C64B96F0235E}" srcId="{0A0A423F-D066-FD44-9F8E-873C39AABA54}" destId="{5C00610C-4E5F-F44B-98D8-D7BB27727952}" srcOrd="0" destOrd="0" parTransId="{0244C361-A39D-1D43-8688-E77C2D3304FF}" sibTransId="{E124C936-3719-7A42-8CFF-7A7B8CF78E48}"/>
    <dgm:cxn modelId="{EA54EA67-9197-BB49-9403-718C6F778B6D}" type="presOf" srcId="{9BDEC1EC-B789-D145-9FD1-EF76971C961B}" destId="{A48139B3-8FEE-6A4D-B882-A3577DD54066}" srcOrd="0" destOrd="0" presId="urn:microsoft.com/office/officeart/2005/8/layout/lProcess1"/>
    <dgm:cxn modelId="{BC7BD46C-5056-1540-872C-99006EB26729}" srcId="{0A0A423F-D066-FD44-9F8E-873C39AABA54}" destId="{9BDEC1EC-B789-D145-9FD1-EF76971C961B}" srcOrd="1" destOrd="0" parTransId="{06A3DFCC-623D-6143-8E2C-6256A31D3062}" sibTransId="{139BC60A-6E24-0141-8860-0AD6B582E507}"/>
    <dgm:cxn modelId="{F8734D78-029D-BB43-A617-2C3A5FC211A7}" type="presOf" srcId="{5C00610C-4E5F-F44B-98D8-D7BB27727952}" destId="{996FD16C-3B1E-6B49-9D0A-B03EF2571864}" srcOrd="0" destOrd="0" presId="urn:microsoft.com/office/officeart/2005/8/layout/lProcess1"/>
    <dgm:cxn modelId="{DEB8CE7B-5D14-5E47-A019-D30EFBF29D49}" type="presOf" srcId="{E124C936-3719-7A42-8CFF-7A7B8CF78E48}" destId="{E41DF45D-05D3-2640-BF3C-9267E5C18580}" srcOrd="0" destOrd="0" presId="urn:microsoft.com/office/officeart/2005/8/layout/lProcess1"/>
    <dgm:cxn modelId="{FB783D8E-C8C0-9740-A75A-52B5D92280A5}" type="presOf" srcId="{30DBF316-56AA-314B-AF76-AF7B43C24424}" destId="{B886CFBE-59F6-2B47-ADB4-2C24A86B1A85}" srcOrd="0" destOrd="0" presId="urn:microsoft.com/office/officeart/2005/8/layout/lProcess1"/>
    <dgm:cxn modelId="{F7A29191-4850-C94E-A4DD-45EEC9ABDB9A}" type="presOf" srcId="{0A0A423F-D066-FD44-9F8E-873C39AABA54}" destId="{75DE7AB7-83F7-694F-A34F-7B8B183350AB}" srcOrd="0" destOrd="0" presId="urn:microsoft.com/office/officeart/2005/8/layout/lProcess1"/>
    <dgm:cxn modelId="{C61F6FA9-AA63-5145-BC14-102D8CC620C5}" type="presOf" srcId="{951D6D49-1CFC-4C43-B921-D774CC07EC74}" destId="{0A23AD4D-EEA7-E84B-8C75-5816C955D63B}" srcOrd="0" destOrd="0" presId="urn:microsoft.com/office/officeart/2005/8/layout/lProcess1"/>
    <dgm:cxn modelId="{D0B29BAC-7872-274C-B035-3CEEE23AAA3E}" type="presOf" srcId="{0244C361-A39D-1D43-8688-E77C2D3304FF}" destId="{D464DF2B-564F-D340-81C7-37A7CF509576}" srcOrd="0" destOrd="0" presId="urn:microsoft.com/office/officeart/2005/8/layout/lProcess1"/>
    <dgm:cxn modelId="{B60FCAD2-E58A-F646-8B59-8D826C49D9AA}" srcId="{FB4287E1-97A2-4B40-B06E-10B88151BC0C}" destId="{0A0A423F-D066-FD44-9F8E-873C39AABA54}" srcOrd="0" destOrd="0" parTransId="{D78304E0-EBA3-6B44-99EE-7159533A0C63}" sibTransId="{327A7264-1B19-D24E-A872-3C78B057A937}"/>
    <dgm:cxn modelId="{4C47DCD6-9907-2742-922F-D65F2504F108}" srcId="{30DBF316-56AA-314B-AF76-AF7B43C24424}" destId="{1ECBAC83-BDFE-574F-8809-113C3FE0B3F5}" srcOrd="0" destOrd="0" parTransId="{4BE9D91F-A875-D04B-AFCF-97B295DA6E47}" sibTransId="{951D6D49-1CFC-4C43-B921-D774CC07EC74}"/>
    <dgm:cxn modelId="{367F2EDC-45C3-A74F-814D-6287AB072409}" srcId="{30DBF316-56AA-314B-AF76-AF7B43C24424}" destId="{D2CE881B-C6F2-754C-BBB4-2FB1AF10F6F9}" srcOrd="1" destOrd="0" parTransId="{E3AACB65-07A9-A042-A281-F6215E1EE8C4}" sibTransId="{5B1FADCB-0831-8946-A190-3BD7AC8BDCC4}"/>
    <dgm:cxn modelId="{9369E0F0-0EA2-4B49-9552-F52928F14B2A}" type="presOf" srcId="{D2CE881B-C6F2-754C-BBB4-2FB1AF10F6F9}" destId="{B4852E7E-07C3-504D-9DB3-473BF47451F4}" srcOrd="0" destOrd="0" presId="urn:microsoft.com/office/officeart/2005/8/layout/lProcess1"/>
    <dgm:cxn modelId="{EA67413A-3DB0-D04C-A804-F5736E4A213C}" type="presParOf" srcId="{B6EB75B5-B52E-174B-994D-0EA171E378F4}" destId="{096E9786-E8E9-B44C-9EA9-7FBC8B1EE9FF}" srcOrd="0" destOrd="0" presId="urn:microsoft.com/office/officeart/2005/8/layout/lProcess1"/>
    <dgm:cxn modelId="{00E02974-0A85-F64C-BC89-8F2E70B042BD}" type="presParOf" srcId="{096E9786-E8E9-B44C-9EA9-7FBC8B1EE9FF}" destId="{75DE7AB7-83F7-694F-A34F-7B8B183350AB}" srcOrd="0" destOrd="0" presId="urn:microsoft.com/office/officeart/2005/8/layout/lProcess1"/>
    <dgm:cxn modelId="{4AD378AF-3E84-DB49-8670-15B442E4A697}" type="presParOf" srcId="{096E9786-E8E9-B44C-9EA9-7FBC8B1EE9FF}" destId="{D464DF2B-564F-D340-81C7-37A7CF509576}" srcOrd="1" destOrd="0" presId="urn:microsoft.com/office/officeart/2005/8/layout/lProcess1"/>
    <dgm:cxn modelId="{022C0E6F-C867-6A45-B9E4-07F365099EDB}" type="presParOf" srcId="{096E9786-E8E9-B44C-9EA9-7FBC8B1EE9FF}" destId="{996FD16C-3B1E-6B49-9D0A-B03EF2571864}" srcOrd="2" destOrd="0" presId="urn:microsoft.com/office/officeart/2005/8/layout/lProcess1"/>
    <dgm:cxn modelId="{B8A2D00B-DF48-DE47-928E-4BD73930E87D}" type="presParOf" srcId="{096E9786-E8E9-B44C-9EA9-7FBC8B1EE9FF}" destId="{E41DF45D-05D3-2640-BF3C-9267E5C18580}" srcOrd="3" destOrd="0" presId="urn:microsoft.com/office/officeart/2005/8/layout/lProcess1"/>
    <dgm:cxn modelId="{AE3D97FB-3076-E142-96BD-0426B815F6EB}" type="presParOf" srcId="{096E9786-E8E9-B44C-9EA9-7FBC8B1EE9FF}" destId="{A48139B3-8FEE-6A4D-B882-A3577DD54066}" srcOrd="4" destOrd="0" presId="urn:microsoft.com/office/officeart/2005/8/layout/lProcess1"/>
    <dgm:cxn modelId="{79C9E7E9-9607-754D-9AB5-283B90399D50}" type="presParOf" srcId="{B6EB75B5-B52E-174B-994D-0EA171E378F4}" destId="{8203D026-313C-C84C-BB6A-99520E5CA374}" srcOrd="1" destOrd="0" presId="urn:microsoft.com/office/officeart/2005/8/layout/lProcess1"/>
    <dgm:cxn modelId="{20AC9224-BDF0-F54D-BFB8-F3F5B49D7AD7}" type="presParOf" srcId="{B6EB75B5-B52E-174B-994D-0EA171E378F4}" destId="{E88A7333-A8B6-0B45-A701-4CBD4903B951}" srcOrd="2" destOrd="0" presId="urn:microsoft.com/office/officeart/2005/8/layout/lProcess1"/>
    <dgm:cxn modelId="{52F9B4E4-93C0-D444-93AF-C99A181366C8}" type="presParOf" srcId="{E88A7333-A8B6-0B45-A701-4CBD4903B951}" destId="{B886CFBE-59F6-2B47-ADB4-2C24A86B1A85}" srcOrd="0" destOrd="0" presId="urn:microsoft.com/office/officeart/2005/8/layout/lProcess1"/>
    <dgm:cxn modelId="{72840F61-7082-894A-9918-7B648331311F}" type="presParOf" srcId="{E88A7333-A8B6-0B45-A701-4CBD4903B951}" destId="{1885074E-60B5-4949-8A58-85F28FBEB4AE}" srcOrd="1" destOrd="0" presId="urn:microsoft.com/office/officeart/2005/8/layout/lProcess1"/>
    <dgm:cxn modelId="{6922078A-D7B3-FB41-82D1-A7A39017D6F1}" type="presParOf" srcId="{E88A7333-A8B6-0B45-A701-4CBD4903B951}" destId="{AD84CFFA-261E-674A-8FD0-2BE41DDFBA5A}" srcOrd="2" destOrd="0" presId="urn:microsoft.com/office/officeart/2005/8/layout/lProcess1"/>
    <dgm:cxn modelId="{4858743A-FB63-7E4B-AE3D-5504988111F1}" type="presParOf" srcId="{E88A7333-A8B6-0B45-A701-4CBD4903B951}" destId="{0A23AD4D-EEA7-E84B-8C75-5816C955D63B}" srcOrd="3" destOrd="0" presId="urn:microsoft.com/office/officeart/2005/8/layout/lProcess1"/>
    <dgm:cxn modelId="{B983A109-553A-A648-A25D-DA42DBD78E49}" type="presParOf" srcId="{E88A7333-A8B6-0B45-A701-4CBD4903B951}" destId="{B4852E7E-07C3-504D-9DB3-473BF47451F4}" srcOrd="4" destOrd="0" presId="urn:microsoft.com/office/officeart/2005/8/layout/l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D0A9893-ACD0-4755-8BB7-16642D2CA621}"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en-US"/>
        </a:p>
      </dgm:t>
    </dgm:pt>
    <dgm:pt modelId="{F81D0CD9-5F60-4DC4-834F-52092FEC9963}">
      <dgm:prSet phldrT="[Text]" custT="1"/>
      <dgm:spPr>
        <a:solidFill>
          <a:schemeClr val="accent1">
            <a:lumMod val="60000"/>
            <a:lumOff val="40000"/>
          </a:schemeClr>
        </a:solidFill>
      </dgm:spPr>
      <dgm:t>
        <a:bodyPr/>
        <a:lstStyle/>
        <a:p>
          <a:r>
            <a:rPr lang="en-US" sz="2000" b="1" dirty="0">
              <a:solidFill>
                <a:schemeClr val="tx1"/>
              </a:solidFill>
              <a:latin typeface="Times New Roman" pitchFamily="18" charset="0"/>
              <a:cs typeface="Times New Roman" pitchFamily="18" charset="0"/>
            </a:rPr>
            <a:t>LẤY Ý KIẾN  KHEN THƯỞNG CẤP NN, KHEN ĐỐI NGOẠI</a:t>
          </a:r>
        </a:p>
      </dgm:t>
    </dgm:pt>
    <dgm:pt modelId="{9285C7BB-3DFA-453E-B8F7-9049B18184ED}" type="parTrans" cxnId="{65EE5023-EB00-463F-A462-DDEE5B22A3BB}">
      <dgm:prSet/>
      <dgm:spPr/>
      <dgm:t>
        <a:bodyPr/>
        <a:lstStyle/>
        <a:p>
          <a:endParaRPr lang="en-US"/>
        </a:p>
      </dgm:t>
    </dgm:pt>
    <dgm:pt modelId="{D0B60E89-8AAA-47C5-A89C-A1DC4DC37A32}" type="sibTrans" cxnId="{65EE5023-EB00-463F-A462-DDEE5B22A3BB}">
      <dgm:prSet/>
      <dgm:spPr/>
      <dgm:t>
        <a:bodyPr/>
        <a:lstStyle/>
        <a:p>
          <a:endParaRPr lang="en-US"/>
        </a:p>
      </dgm:t>
    </dgm:pt>
    <dgm:pt modelId="{F19F9728-32A7-4A8E-9E7E-0F99053FEE57}">
      <dgm:prSet phldrT="[Text]" custT="1"/>
      <dgm:spPr>
        <a:solidFill>
          <a:schemeClr val="accent1">
            <a:lumMod val="60000"/>
            <a:lumOff val="40000"/>
          </a:schemeClr>
        </a:solidFill>
      </dgm:spPr>
      <dgm:t>
        <a:bodyPr/>
        <a:lstStyle/>
        <a:p>
          <a:pPr algn="ctr"/>
          <a:endParaRPr lang="en-US" sz="3200" u="none" dirty="0">
            <a:solidFill>
              <a:schemeClr val="tx1"/>
            </a:solidFill>
            <a:latin typeface="Times New Roman" pitchFamily="18" charset="0"/>
            <a:cs typeface="Times New Roman" pitchFamily="18" charset="0"/>
          </a:endParaRPr>
        </a:p>
        <a:p>
          <a:pPr algn="just"/>
          <a:r>
            <a:rPr lang="en-US" sz="2400" b="1" u="none" dirty="0" err="1">
              <a:solidFill>
                <a:schemeClr val="tx1"/>
              </a:solidFill>
              <a:latin typeface="Times New Roman" pitchFamily="18" charset="0"/>
              <a:cs typeface="Times New Roman" pitchFamily="18" charset="0"/>
            </a:rPr>
            <a:t>Bộ</a:t>
          </a:r>
          <a:r>
            <a:rPr lang="en-US" sz="2400" b="1" u="none" dirty="0">
              <a:solidFill>
                <a:schemeClr val="tx1"/>
              </a:solidFill>
              <a:latin typeface="Times New Roman" pitchFamily="18" charset="0"/>
              <a:cs typeface="Times New Roman" pitchFamily="18" charset="0"/>
            </a:rPr>
            <a:t>, ban, </a:t>
          </a:r>
          <a:r>
            <a:rPr lang="en-US" sz="2400" b="1" u="none" dirty="0" err="1">
              <a:solidFill>
                <a:schemeClr val="tx1"/>
              </a:solidFill>
              <a:latin typeface="Times New Roman" pitchFamily="18" charset="0"/>
              <a:cs typeface="Times New Roman" pitchFamily="18" charset="0"/>
            </a:rPr>
            <a:t>ngành</a:t>
          </a:r>
          <a:r>
            <a:rPr lang="en-US" sz="2400" b="1" u="none" dirty="0">
              <a:solidFill>
                <a:schemeClr val="tx1"/>
              </a:solidFill>
              <a:latin typeface="Times New Roman" pitchFamily="18" charset="0"/>
              <a:cs typeface="Times New Roman" pitchFamily="18" charset="0"/>
            </a:rPr>
            <a:t>, </a:t>
          </a:r>
          <a:r>
            <a:rPr lang="en-US" sz="2400" b="1" u="none" dirty="0" err="1">
              <a:solidFill>
                <a:schemeClr val="tx1"/>
              </a:solidFill>
              <a:latin typeface="Times New Roman" pitchFamily="18" charset="0"/>
              <a:cs typeface="Times New Roman" pitchFamily="18" charset="0"/>
            </a:rPr>
            <a:t>tỉnh</a:t>
          </a:r>
          <a:r>
            <a:rPr lang="en-US" sz="2400" b="1" u="none" dirty="0">
              <a:solidFill>
                <a:schemeClr val="tx1"/>
              </a:solidFill>
              <a:latin typeface="Times New Roman" pitchFamily="18" charset="0"/>
              <a:cs typeface="Times New Roman" pitchFamily="18" charset="0"/>
            </a:rPr>
            <a:t> </a:t>
          </a:r>
          <a:r>
            <a:rPr lang="en-US" sz="2400" u="none" dirty="0" err="1">
              <a:solidFill>
                <a:schemeClr val="tx1"/>
              </a:solidFill>
              <a:latin typeface="Times New Roman" pitchFamily="18" charset="0"/>
              <a:cs typeface="Times New Roman" pitchFamily="18" charset="0"/>
            </a:rPr>
            <a:t>lấy</a:t>
          </a:r>
          <a:r>
            <a:rPr lang="en-US" sz="2400" u="none" dirty="0">
              <a:solidFill>
                <a:schemeClr val="tx1"/>
              </a:solidFill>
              <a:latin typeface="Times New Roman" pitchFamily="18" charset="0"/>
              <a:cs typeface="Times New Roman" pitchFamily="18" charset="0"/>
            </a:rPr>
            <a:t> ý </a:t>
          </a:r>
          <a:r>
            <a:rPr lang="en-US" sz="2400" u="none" dirty="0" err="1">
              <a:solidFill>
                <a:schemeClr val="tx1"/>
              </a:solidFill>
              <a:latin typeface="Times New Roman" pitchFamily="18" charset="0"/>
              <a:cs typeface="Times New Roman" pitchFamily="18" charset="0"/>
            </a:rPr>
            <a:t>kiến</a:t>
          </a:r>
          <a:r>
            <a:rPr lang="en-US" sz="2400" u="none" dirty="0">
              <a:solidFill>
                <a:schemeClr val="tx1"/>
              </a:solidFill>
              <a:latin typeface="Times New Roman" pitchFamily="18" charset="0"/>
              <a:cs typeface="Times New Roman" pitchFamily="18" charset="0"/>
            </a:rPr>
            <a:t> </a:t>
          </a:r>
          <a:r>
            <a:rPr lang="en-US" sz="2400" u="none" dirty="0" err="1">
              <a:solidFill>
                <a:schemeClr val="tx1"/>
              </a:solidFill>
              <a:latin typeface="Times New Roman" pitchFamily="18" charset="0"/>
              <a:cs typeface="Times New Roman" pitchFamily="18" charset="0"/>
            </a:rPr>
            <a:t>hiệp</a:t>
          </a:r>
          <a:r>
            <a:rPr lang="en-US" sz="2400" u="none" dirty="0">
              <a:solidFill>
                <a:schemeClr val="tx1"/>
              </a:solidFill>
              <a:latin typeface="Times New Roman" pitchFamily="18" charset="0"/>
              <a:cs typeface="Times New Roman" pitchFamily="18" charset="0"/>
            </a:rPr>
            <a:t> y (</a:t>
          </a:r>
          <a:r>
            <a:rPr lang="en-US" sz="2400" i="1" u="none" dirty="0" err="1">
              <a:solidFill>
                <a:schemeClr val="tx1"/>
              </a:solidFill>
              <a:latin typeface="Times New Roman" pitchFamily="18" charset="0"/>
              <a:cs typeface="Times New Roman" pitchFamily="18" charset="0"/>
            </a:rPr>
            <a:t>bộ</a:t>
          </a:r>
          <a:r>
            <a:rPr lang="en-US" sz="2400" i="1" u="none" dirty="0">
              <a:solidFill>
                <a:schemeClr val="tx1"/>
              </a:solidFill>
              <a:latin typeface="Times New Roman" pitchFamily="18" charset="0"/>
              <a:cs typeface="Times New Roman" pitchFamily="18" charset="0"/>
            </a:rPr>
            <a:t>, </a:t>
          </a:r>
          <a:r>
            <a:rPr lang="en-US" sz="2400" i="1" u="none" dirty="0" err="1">
              <a:solidFill>
                <a:schemeClr val="tx1"/>
              </a:solidFill>
              <a:latin typeface="Times New Roman" pitchFamily="18" charset="0"/>
              <a:cs typeface="Times New Roman" pitchFamily="18" charset="0"/>
            </a:rPr>
            <a:t>ngành</a:t>
          </a:r>
          <a:r>
            <a:rPr lang="en-US" sz="2400" i="1" u="none" dirty="0">
              <a:solidFill>
                <a:schemeClr val="tx1"/>
              </a:solidFill>
              <a:latin typeface="Times New Roman" pitchFamily="18" charset="0"/>
              <a:cs typeface="Times New Roman" pitchFamily="18" charset="0"/>
            </a:rPr>
            <a:t> </a:t>
          </a:r>
          <a:r>
            <a:rPr lang="en-US" sz="2400" i="1" u="none" dirty="0" err="1">
              <a:solidFill>
                <a:schemeClr val="tx1"/>
              </a:solidFill>
              <a:latin typeface="Times New Roman" pitchFamily="18" charset="0"/>
              <a:cs typeface="Times New Roman" pitchFamily="18" charset="0"/>
            </a:rPr>
            <a:t>quản</a:t>
          </a:r>
          <a:r>
            <a:rPr lang="en-US" sz="2400" i="1" u="none" dirty="0">
              <a:solidFill>
                <a:schemeClr val="tx1"/>
              </a:solidFill>
              <a:latin typeface="Times New Roman" pitchFamily="18" charset="0"/>
              <a:cs typeface="Times New Roman" pitchFamily="18" charset="0"/>
            </a:rPr>
            <a:t> </a:t>
          </a:r>
          <a:r>
            <a:rPr lang="en-US" sz="2400" i="1" u="none" dirty="0" err="1">
              <a:solidFill>
                <a:schemeClr val="tx1"/>
              </a:solidFill>
              <a:latin typeface="Times New Roman" pitchFamily="18" charset="0"/>
              <a:cs typeface="Times New Roman" pitchFamily="18" charset="0"/>
            </a:rPr>
            <a:t>lý</a:t>
          </a:r>
          <a:r>
            <a:rPr lang="en-US" sz="2400" i="1" u="none" dirty="0">
              <a:solidFill>
                <a:schemeClr val="tx1"/>
              </a:solidFill>
              <a:latin typeface="Times New Roman" pitchFamily="18" charset="0"/>
              <a:cs typeface="Times New Roman" pitchFamily="18" charset="0"/>
            </a:rPr>
            <a:t> </a:t>
          </a:r>
          <a:r>
            <a:rPr lang="en-US" sz="2400" i="1" u="none" dirty="0" err="1">
              <a:solidFill>
                <a:schemeClr val="tx1"/>
              </a:solidFill>
              <a:latin typeface="Times New Roman" pitchFamily="18" charset="0"/>
              <a:cs typeface="Times New Roman" pitchFamily="18" charset="0"/>
            </a:rPr>
            <a:t>lĩnh</a:t>
          </a:r>
          <a:r>
            <a:rPr lang="en-US" sz="2400" i="1" u="none" dirty="0">
              <a:solidFill>
                <a:schemeClr val="tx1"/>
              </a:solidFill>
              <a:latin typeface="Times New Roman" pitchFamily="18" charset="0"/>
              <a:cs typeface="Times New Roman" pitchFamily="18" charset="0"/>
            </a:rPr>
            <a:t> </a:t>
          </a:r>
          <a:r>
            <a:rPr lang="en-US" sz="2400" i="1" u="none" dirty="0" err="1">
              <a:solidFill>
                <a:schemeClr val="tx1"/>
              </a:solidFill>
              <a:latin typeface="Times New Roman" pitchFamily="18" charset="0"/>
              <a:cs typeface="Times New Roman" pitchFamily="18" charset="0"/>
            </a:rPr>
            <a:t>vực</a:t>
          </a:r>
          <a:r>
            <a:rPr lang="en-US" sz="2400" i="1" u="none" dirty="0">
              <a:solidFill>
                <a:schemeClr val="tx1"/>
              </a:solidFill>
              <a:latin typeface="Times New Roman" pitchFamily="18" charset="0"/>
              <a:cs typeface="Times New Roman" pitchFamily="18" charset="0"/>
            </a:rPr>
            <a:t>; UBND </a:t>
          </a:r>
          <a:r>
            <a:rPr lang="en-US" sz="2400" i="1" u="none" dirty="0" err="1">
              <a:solidFill>
                <a:schemeClr val="tx1"/>
              </a:solidFill>
              <a:latin typeface="Times New Roman" pitchFamily="18" charset="0"/>
              <a:cs typeface="Times New Roman" pitchFamily="18" charset="0"/>
            </a:rPr>
            <a:t>cấp</a:t>
          </a:r>
          <a:r>
            <a:rPr lang="en-US" sz="2400" i="1" u="none" dirty="0">
              <a:solidFill>
                <a:schemeClr val="tx1"/>
              </a:solidFill>
              <a:latin typeface="Times New Roman" pitchFamily="18" charset="0"/>
              <a:cs typeface="Times New Roman" pitchFamily="18" charset="0"/>
            </a:rPr>
            <a:t> </a:t>
          </a:r>
          <a:r>
            <a:rPr lang="en-US" sz="2400" i="1" u="none" dirty="0" err="1">
              <a:solidFill>
                <a:schemeClr val="tx1"/>
              </a:solidFill>
              <a:latin typeface="Times New Roman" pitchFamily="18" charset="0"/>
              <a:cs typeface="Times New Roman" pitchFamily="18" charset="0"/>
            </a:rPr>
            <a:t>tỉnh</a:t>
          </a:r>
          <a:r>
            <a:rPr lang="en-US" sz="2400" i="1" u="none" dirty="0">
              <a:solidFill>
                <a:schemeClr val="tx1"/>
              </a:solidFill>
              <a:latin typeface="Times New Roman" pitchFamily="18" charset="0"/>
              <a:cs typeface="Times New Roman" pitchFamily="18" charset="0"/>
            </a:rPr>
            <a:t> </a:t>
          </a:r>
          <a:r>
            <a:rPr lang="en-US" sz="2400" i="1" u="none" dirty="0" err="1">
              <a:solidFill>
                <a:schemeClr val="tx1"/>
              </a:solidFill>
              <a:latin typeface="Times New Roman" pitchFamily="18" charset="0"/>
              <a:cs typeface="Times New Roman" pitchFamily="18" charset="0"/>
            </a:rPr>
            <a:t>có</a:t>
          </a:r>
          <a:r>
            <a:rPr lang="en-US" sz="2400" i="1" u="none" dirty="0">
              <a:solidFill>
                <a:schemeClr val="tx1"/>
              </a:solidFill>
              <a:latin typeface="Times New Roman" pitchFamily="18" charset="0"/>
              <a:cs typeface="Times New Roman" pitchFamily="18" charset="0"/>
            </a:rPr>
            <a:t> </a:t>
          </a:r>
          <a:r>
            <a:rPr lang="en-US" sz="2400" i="1" u="none" dirty="0" err="1">
              <a:solidFill>
                <a:schemeClr val="tx1"/>
              </a:solidFill>
              <a:latin typeface="Times New Roman" pitchFamily="18" charset="0"/>
              <a:cs typeface="Times New Roman" pitchFamily="18" charset="0"/>
            </a:rPr>
            <a:t>cơ</a:t>
          </a:r>
          <a:r>
            <a:rPr lang="en-US" sz="2400" i="1" u="none" dirty="0">
              <a:solidFill>
                <a:schemeClr val="tx1"/>
              </a:solidFill>
              <a:latin typeface="Times New Roman" pitchFamily="18" charset="0"/>
              <a:cs typeface="Times New Roman" pitchFamily="18" charset="0"/>
            </a:rPr>
            <a:t> </a:t>
          </a:r>
          <a:r>
            <a:rPr lang="en-US" sz="2400" i="1" u="none" dirty="0" err="1">
              <a:solidFill>
                <a:schemeClr val="tx1"/>
              </a:solidFill>
              <a:latin typeface="Times New Roman" pitchFamily="18" charset="0"/>
              <a:cs typeface="Times New Roman" pitchFamily="18" charset="0"/>
            </a:rPr>
            <a:t>quan</a:t>
          </a:r>
          <a:r>
            <a:rPr lang="en-US" sz="2400" i="1" u="none" dirty="0">
              <a:solidFill>
                <a:schemeClr val="tx1"/>
              </a:solidFill>
              <a:latin typeface="Times New Roman" pitchFamily="18" charset="0"/>
              <a:cs typeface="Times New Roman" pitchFamily="18" charset="0"/>
            </a:rPr>
            <a:t>, </a:t>
          </a:r>
          <a:r>
            <a:rPr lang="en-US" sz="2400" i="1" u="none" dirty="0" err="1">
              <a:solidFill>
                <a:schemeClr val="tx1"/>
              </a:solidFill>
              <a:latin typeface="Times New Roman" pitchFamily="18" charset="0"/>
              <a:cs typeface="Times New Roman" pitchFamily="18" charset="0"/>
            </a:rPr>
            <a:t>đơn</a:t>
          </a:r>
          <a:r>
            <a:rPr lang="en-US" sz="2400" i="1" u="none" dirty="0">
              <a:solidFill>
                <a:schemeClr val="tx1"/>
              </a:solidFill>
              <a:latin typeface="Times New Roman" pitchFamily="18" charset="0"/>
              <a:cs typeface="Times New Roman" pitchFamily="18" charset="0"/>
            </a:rPr>
            <a:t> </a:t>
          </a:r>
          <a:r>
            <a:rPr lang="en-US" sz="2400" i="1" u="none" dirty="0" err="1">
              <a:solidFill>
                <a:schemeClr val="tx1"/>
              </a:solidFill>
              <a:latin typeface="Times New Roman" pitchFamily="18" charset="0"/>
              <a:cs typeface="Times New Roman" pitchFamily="18" charset="0"/>
            </a:rPr>
            <a:t>vị</a:t>
          </a:r>
          <a:r>
            <a:rPr lang="en-US" sz="2400" i="1" u="none" dirty="0">
              <a:solidFill>
                <a:schemeClr val="tx1"/>
              </a:solidFill>
              <a:latin typeface="Times New Roman" pitchFamily="18" charset="0"/>
              <a:cs typeface="Times New Roman" pitchFamily="18" charset="0"/>
            </a:rPr>
            <a:t>, </a:t>
          </a:r>
          <a:r>
            <a:rPr lang="en-US" sz="2400" i="1" u="none" dirty="0" err="1">
              <a:solidFill>
                <a:schemeClr val="tx1"/>
              </a:solidFill>
              <a:latin typeface="Times New Roman" pitchFamily="18" charset="0"/>
              <a:cs typeface="Times New Roman" pitchFamily="18" charset="0"/>
            </a:rPr>
            <a:t>tổ</a:t>
          </a:r>
          <a:r>
            <a:rPr lang="en-US" sz="2400" i="1" u="none" dirty="0">
              <a:solidFill>
                <a:schemeClr val="tx1"/>
              </a:solidFill>
              <a:latin typeface="Times New Roman" pitchFamily="18" charset="0"/>
              <a:cs typeface="Times New Roman" pitchFamily="18" charset="0"/>
            </a:rPr>
            <a:t> </a:t>
          </a:r>
          <a:r>
            <a:rPr lang="en-US" sz="2400" i="1" u="none" dirty="0" err="1">
              <a:solidFill>
                <a:schemeClr val="tx1"/>
              </a:solidFill>
              <a:latin typeface="Times New Roman" pitchFamily="18" charset="0"/>
              <a:cs typeface="Times New Roman" pitchFamily="18" charset="0"/>
            </a:rPr>
            <a:t>chức</a:t>
          </a:r>
          <a:r>
            <a:rPr lang="en-US" sz="2400" i="1" u="none" dirty="0">
              <a:solidFill>
                <a:schemeClr val="tx1"/>
              </a:solidFill>
              <a:latin typeface="Times New Roman" pitchFamily="18" charset="0"/>
              <a:cs typeface="Times New Roman" pitchFamily="18" charset="0"/>
            </a:rPr>
            <a:t> </a:t>
          </a:r>
          <a:r>
            <a:rPr lang="en-US" sz="2400" i="1" u="none" dirty="0" err="1">
              <a:solidFill>
                <a:schemeClr val="tx1"/>
              </a:solidFill>
              <a:latin typeface="Times New Roman" pitchFamily="18" charset="0"/>
              <a:cs typeface="Times New Roman" pitchFamily="18" charset="0"/>
            </a:rPr>
            <a:t>thuộc</a:t>
          </a:r>
          <a:r>
            <a:rPr lang="en-US" sz="2400" i="1" u="none" dirty="0">
              <a:solidFill>
                <a:schemeClr val="tx1"/>
              </a:solidFill>
              <a:latin typeface="Times New Roman" pitchFamily="18" charset="0"/>
              <a:cs typeface="Times New Roman" pitchFamily="18" charset="0"/>
            </a:rPr>
            <a:t> </a:t>
          </a:r>
          <a:r>
            <a:rPr lang="en-US" sz="2400" i="1" u="none" dirty="0" err="1">
              <a:solidFill>
                <a:schemeClr val="tx1"/>
              </a:solidFill>
              <a:latin typeface="Times New Roman" pitchFamily="18" charset="0"/>
              <a:cs typeface="Times New Roman" pitchFamily="18" charset="0"/>
            </a:rPr>
            <a:t>quản</a:t>
          </a:r>
          <a:r>
            <a:rPr lang="en-US" sz="2400" i="1" u="none" dirty="0">
              <a:solidFill>
                <a:schemeClr val="tx1"/>
              </a:solidFill>
              <a:latin typeface="Times New Roman" pitchFamily="18" charset="0"/>
              <a:cs typeface="Times New Roman" pitchFamily="18" charset="0"/>
            </a:rPr>
            <a:t> </a:t>
          </a:r>
          <a:r>
            <a:rPr lang="en-US" sz="2400" i="1" u="none" dirty="0" err="1">
              <a:solidFill>
                <a:schemeClr val="tx1"/>
              </a:solidFill>
              <a:latin typeface="Times New Roman" pitchFamily="18" charset="0"/>
              <a:cs typeface="Times New Roman" pitchFamily="18" charset="0"/>
            </a:rPr>
            <a:t>lý</a:t>
          </a:r>
          <a:r>
            <a:rPr lang="en-US" sz="2400" i="1" u="none" dirty="0">
              <a:solidFill>
                <a:schemeClr val="tx1"/>
              </a:solidFill>
              <a:latin typeface="Times New Roman" pitchFamily="18" charset="0"/>
              <a:cs typeface="Times New Roman" pitchFamily="18" charset="0"/>
            </a:rPr>
            <a:t> </a:t>
          </a:r>
          <a:r>
            <a:rPr lang="en-US" sz="2400" i="1" u="none" dirty="0" err="1">
              <a:solidFill>
                <a:schemeClr val="tx1"/>
              </a:solidFill>
              <a:latin typeface="Times New Roman" pitchFamily="18" charset="0"/>
              <a:cs typeface="Times New Roman" pitchFamily="18" charset="0"/>
            </a:rPr>
            <a:t>của</a:t>
          </a:r>
          <a:r>
            <a:rPr lang="en-US" sz="2400" i="1" u="none" dirty="0">
              <a:solidFill>
                <a:schemeClr val="tx1"/>
              </a:solidFill>
              <a:latin typeface="Times New Roman" pitchFamily="18" charset="0"/>
              <a:cs typeface="Times New Roman" pitchFamily="18" charset="0"/>
            </a:rPr>
            <a:t> </a:t>
          </a:r>
          <a:r>
            <a:rPr lang="en-US" sz="2400" i="1" u="none" dirty="0" err="1">
              <a:solidFill>
                <a:schemeClr val="tx1"/>
              </a:solidFill>
              <a:latin typeface="Times New Roman" pitchFamily="18" charset="0"/>
              <a:cs typeface="Times New Roman" pitchFamily="18" charset="0"/>
            </a:rPr>
            <a:t>bộ</a:t>
          </a:r>
          <a:r>
            <a:rPr lang="en-US" sz="2400" i="1" u="none" dirty="0">
              <a:solidFill>
                <a:schemeClr val="tx1"/>
              </a:solidFill>
              <a:latin typeface="Times New Roman" pitchFamily="18" charset="0"/>
              <a:cs typeface="Times New Roman" pitchFamily="18" charset="0"/>
            </a:rPr>
            <a:t>, an, </a:t>
          </a:r>
          <a:r>
            <a:rPr lang="en-US" sz="2400" i="1" u="none" dirty="0" err="1">
              <a:solidFill>
                <a:schemeClr val="tx1"/>
              </a:solidFill>
              <a:latin typeface="Times New Roman" pitchFamily="18" charset="0"/>
              <a:cs typeface="Times New Roman" pitchFamily="18" charset="0"/>
            </a:rPr>
            <a:t>ngành</a:t>
          </a:r>
          <a:r>
            <a:rPr lang="en-US" sz="2400" i="1" u="none" dirty="0">
              <a:solidFill>
                <a:schemeClr val="tx1"/>
              </a:solidFill>
              <a:latin typeface="Times New Roman" pitchFamily="18" charset="0"/>
              <a:cs typeface="Times New Roman" pitchFamily="18" charset="0"/>
            </a:rPr>
            <a:t>, </a:t>
          </a:r>
          <a:r>
            <a:rPr lang="en-US" sz="2400" i="1" u="none" dirty="0" err="1">
              <a:solidFill>
                <a:schemeClr val="tx1"/>
              </a:solidFill>
              <a:latin typeface="Times New Roman" pitchFamily="18" charset="0"/>
              <a:cs typeface="Times New Roman" pitchFamily="18" charset="0"/>
            </a:rPr>
            <a:t>đoàn</a:t>
          </a:r>
          <a:r>
            <a:rPr lang="en-US" sz="2400" i="1" u="none" dirty="0">
              <a:solidFill>
                <a:schemeClr val="tx1"/>
              </a:solidFill>
              <a:latin typeface="Times New Roman" pitchFamily="18" charset="0"/>
              <a:cs typeface="Times New Roman" pitchFamily="18" charset="0"/>
            </a:rPr>
            <a:t> </a:t>
          </a:r>
          <a:r>
            <a:rPr lang="en-US" sz="2400" i="1" u="none" dirty="0" err="1">
              <a:solidFill>
                <a:schemeClr val="tx1"/>
              </a:solidFill>
              <a:latin typeface="Times New Roman" pitchFamily="18" charset="0"/>
              <a:cs typeface="Times New Roman" pitchFamily="18" charset="0"/>
            </a:rPr>
            <a:t>thể</a:t>
          </a:r>
          <a:r>
            <a:rPr lang="en-US" sz="2400" i="1" u="none" dirty="0">
              <a:solidFill>
                <a:schemeClr val="tx1"/>
              </a:solidFill>
              <a:latin typeface="Times New Roman" pitchFamily="18" charset="0"/>
              <a:cs typeface="Times New Roman" pitchFamily="18" charset="0"/>
            </a:rPr>
            <a:t> TW </a:t>
          </a:r>
          <a:r>
            <a:rPr lang="en-US" sz="2400" i="1" u="none" dirty="0" err="1">
              <a:solidFill>
                <a:schemeClr val="tx1"/>
              </a:solidFill>
              <a:latin typeface="Times New Roman" pitchFamily="18" charset="0"/>
              <a:cs typeface="Times New Roman" pitchFamily="18" charset="0"/>
            </a:rPr>
            <a:t>đóng</a:t>
          </a:r>
          <a:r>
            <a:rPr lang="en-US" sz="2400" i="1" u="none" dirty="0">
              <a:solidFill>
                <a:schemeClr val="tx1"/>
              </a:solidFill>
              <a:latin typeface="Times New Roman" pitchFamily="18" charset="0"/>
              <a:cs typeface="Times New Roman" pitchFamily="18" charset="0"/>
            </a:rPr>
            <a:t> </a:t>
          </a:r>
          <a:r>
            <a:rPr lang="en-US" sz="2400" i="1" u="none" dirty="0" err="1">
              <a:solidFill>
                <a:schemeClr val="tx1"/>
              </a:solidFill>
              <a:latin typeface="Times New Roman" pitchFamily="18" charset="0"/>
              <a:cs typeface="Times New Roman" pitchFamily="18" charset="0"/>
            </a:rPr>
            <a:t>trên</a:t>
          </a:r>
          <a:r>
            <a:rPr lang="en-US" sz="2400" i="1" u="none" dirty="0">
              <a:solidFill>
                <a:schemeClr val="tx1"/>
              </a:solidFill>
              <a:latin typeface="Times New Roman" pitchFamily="18" charset="0"/>
              <a:cs typeface="Times New Roman" pitchFamily="18" charset="0"/>
            </a:rPr>
            <a:t> </a:t>
          </a:r>
          <a:r>
            <a:rPr lang="en-US" sz="2400" i="1" u="none" dirty="0" err="1">
              <a:solidFill>
                <a:schemeClr val="tx1"/>
              </a:solidFill>
              <a:latin typeface="Times New Roman" pitchFamily="18" charset="0"/>
              <a:cs typeface="Times New Roman" pitchFamily="18" charset="0"/>
            </a:rPr>
            <a:t>địa</a:t>
          </a:r>
          <a:r>
            <a:rPr lang="en-US" sz="2400" i="1" u="none" dirty="0">
              <a:solidFill>
                <a:schemeClr val="tx1"/>
              </a:solidFill>
              <a:latin typeface="Times New Roman" pitchFamily="18" charset="0"/>
              <a:cs typeface="Times New Roman" pitchFamily="18" charset="0"/>
            </a:rPr>
            <a:t> </a:t>
          </a:r>
          <a:r>
            <a:rPr lang="en-US" sz="2400" i="1" u="none" dirty="0" err="1">
              <a:solidFill>
                <a:schemeClr val="tx1"/>
              </a:solidFill>
              <a:latin typeface="Times New Roman" pitchFamily="18" charset="0"/>
              <a:cs typeface="Times New Roman" pitchFamily="18" charset="0"/>
            </a:rPr>
            <a:t>bàn</a:t>
          </a:r>
          <a:r>
            <a:rPr lang="en-US" sz="2400" u="none" dirty="0">
              <a:solidFill>
                <a:schemeClr val="tx1"/>
              </a:solidFill>
              <a:latin typeface="Times New Roman" pitchFamily="18" charset="0"/>
              <a:cs typeface="Times New Roman" pitchFamily="18" charset="0"/>
            </a:rPr>
            <a:t>); </a:t>
          </a:r>
          <a:r>
            <a:rPr lang="en-US" sz="2400" u="none" dirty="0" err="1">
              <a:solidFill>
                <a:schemeClr val="tx1"/>
              </a:solidFill>
              <a:latin typeface="Times New Roman" pitchFamily="18" charset="0"/>
              <a:cs typeface="Times New Roman" pitchFamily="18" charset="0"/>
            </a:rPr>
            <a:t>khen</a:t>
          </a:r>
          <a:r>
            <a:rPr lang="en-US" sz="2400" u="none" dirty="0">
              <a:solidFill>
                <a:schemeClr val="tx1"/>
              </a:solidFill>
              <a:latin typeface="Times New Roman" pitchFamily="18" charset="0"/>
              <a:cs typeface="Times New Roman" pitchFamily="18" charset="0"/>
            </a:rPr>
            <a:t> </a:t>
          </a:r>
          <a:r>
            <a:rPr lang="en-US" sz="2400" u="none" dirty="0" err="1">
              <a:solidFill>
                <a:schemeClr val="tx1"/>
              </a:solidFill>
              <a:latin typeface="Times New Roman" pitchFamily="18" charset="0"/>
              <a:cs typeface="Times New Roman" pitchFamily="18" charset="0"/>
            </a:rPr>
            <a:t>thưởng</a:t>
          </a:r>
          <a:r>
            <a:rPr lang="en-US" sz="2400" u="none" dirty="0">
              <a:solidFill>
                <a:schemeClr val="tx1"/>
              </a:solidFill>
              <a:latin typeface="Times New Roman" pitchFamily="18" charset="0"/>
              <a:cs typeface="Times New Roman" pitchFamily="18" charset="0"/>
            </a:rPr>
            <a:t> </a:t>
          </a:r>
          <a:r>
            <a:rPr lang="en-US" sz="2400" u="none" dirty="0" err="1">
              <a:solidFill>
                <a:schemeClr val="tx1"/>
              </a:solidFill>
              <a:latin typeface="Times New Roman" pitchFamily="18" charset="0"/>
              <a:cs typeface="Times New Roman" pitchFamily="18" charset="0"/>
            </a:rPr>
            <a:t>đối</a:t>
          </a:r>
          <a:r>
            <a:rPr lang="en-US" sz="2400" u="none" dirty="0">
              <a:solidFill>
                <a:schemeClr val="tx1"/>
              </a:solidFill>
              <a:latin typeface="Times New Roman" pitchFamily="18" charset="0"/>
              <a:cs typeface="Times New Roman" pitchFamily="18" charset="0"/>
            </a:rPr>
            <a:t> </a:t>
          </a:r>
          <a:r>
            <a:rPr lang="en-US" sz="2400" u="none" dirty="0" err="1">
              <a:solidFill>
                <a:schemeClr val="tx1"/>
              </a:solidFill>
              <a:latin typeface="Times New Roman" pitchFamily="18" charset="0"/>
              <a:cs typeface="Times New Roman" pitchFamily="18" charset="0"/>
            </a:rPr>
            <a:t>ngoại</a:t>
          </a:r>
          <a:r>
            <a:rPr lang="en-US" sz="2400" u="none" dirty="0">
              <a:solidFill>
                <a:schemeClr val="tx1"/>
              </a:solidFill>
              <a:latin typeface="Times New Roman" pitchFamily="18" charset="0"/>
              <a:cs typeface="Times New Roman" pitchFamily="18" charset="0"/>
            </a:rPr>
            <a:t> </a:t>
          </a:r>
          <a:endParaRPr lang="vi-VN" sz="2400" u="none" dirty="0">
            <a:solidFill>
              <a:schemeClr val="tx1"/>
            </a:solidFill>
            <a:latin typeface="Times New Roman" pitchFamily="18" charset="0"/>
            <a:cs typeface="Times New Roman" pitchFamily="18" charset="0"/>
          </a:endParaRPr>
        </a:p>
        <a:p>
          <a:pPr algn="ctr"/>
          <a:endParaRPr lang="en-US" sz="2800" dirty="0">
            <a:latin typeface="Times New Roman" pitchFamily="18" charset="0"/>
            <a:cs typeface="Times New Roman" pitchFamily="18" charset="0"/>
          </a:endParaRPr>
        </a:p>
      </dgm:t>
    </dgm:pt>
    <dgm:pt modelId="{82C1D644-52E5-4DEF-9E7D-2A00E2EC39E6}" type="parTrans" cxnId="{2C318490-8467-4982-B92A-537F5A920CD5}">
      <dgm:prSet/>
      <dgm:spPr/>
      <dgm:t>
        <a:bodyPr/>
        <a:lstStyle/>
        <a:p>
          <a:endParaRPr lang="en-US"/>
        </a:p>
      </dgm:t>
    </dgm:pt>
    <dgm:pt modelId="{4A11E200-0622-4D6E-AAF5-1F8C659BB92F}" type="sibTrans" cxnId="{2C318490-8467-4982-B92A-537F5A920CD5}">
      <dgm:prSet/>
      <dgm:spPr/>
      <dgm:t>
        <a:bodyPr/>
        <a:lstStyle/>
        <a:p>
          <a:endParaRPr lang="en-US"/>
        </a:p>
      </dgm:t>
    </dgm:pt>
    <dgm:pt modelId="{0B7EB222-875E-415C-880D-26663AD973FD}">
      <dgm:prSet phldrT="[Text]" custT="1"/>
      <dgm:spPr>
        <a:solidFill>
          <a:schemeClr val="accent1">
            <a:lumMod val="60000"/>
            <a:lumOff val="40000"/>
          </a:schemeClr>
        </a:solidFill>
      </dgm:spPr>
      <dgm:t>
        <a:bodyPr/>
        <a:lstStyle/>
        <a:p>
          <a:pPr algn="just"/>
          <a:r>
            <a:rPr lang="en-US" sz="2400" b="1" u="none" dirty="0" err="1">
              <a:solidFill>
                <a:schemeClr val="tx1"/>
              </a:solidFill>
              <a:latin typeface="Times New Roman" pitchFamily="18" charset="0"/>
              <a:cs typeface="Times New Roman" pitchFamily="18" charset="0"/>
            </a:rPr>
            <a:t>Bộ</a:t>
          </a:r>
          <a:r>
            <a:rPr lang="en-US" sz="2400" b="1" u="none" dirty="0">
              <a:solidFill>
                <a:schemeClr val="tx1"/>
              </a:solidFill>
              <a:latin typeface="Times New Roman" pitchFamily="18" charset="0"/>
              <a:cs typeface="Times New Roman" pitchFamily="18" charset="0"/>
            </a:rPr>
            <a:t> </a:t>
          </a:r>
          <a:r>
            <a:rPr lang="en-US" sz="2400" b="1" u="none" dirty="0" err="1">
              <a:solidFill>
                <a:schemeClr val="tx1"/>
              </a:solidFill>
              <a:latin typeface="Times New Roman" pitchFamily="18" charset="0"/>
              <a:cs typeface="Times New Roman" pitchFamily="18" charset="0"/>
            </a:rPr>
            <a:t>Nội</a:t>
          </a:r>
          <a:r>
            <a:rPr lang="en-US" sz="2400" b="1" u="none" dirty="0">
              <a:solidFill>
                <a:schemeClr val="tx1"/>
              </a:solidFill>
              <a:latin typeface="Times New Roman" pitchFamily="18" charset="0"/>
              <a:cs typeface="Times New Roman" pitchFamily="18" charset="0"/>
            </a:rPr>
            <a:t> </a:t>
          </a:r>
          <a:r>
            <a:rPr lang="en-US" sz="2400" b="1" u="none" dirty="0" err="1">
              <a:solidFill>
                <a:schemeClr val="tx1"/>
              </a:solidFill>
              <a:latin typeface="Times New Roman" pitchFamily="18" charset="0"/>
              <a:cs typeface="Times New Roman" pitchFamily="18" charset="0"/>
            </a:rPr>
            <a:t>vụ</a:t>
          </a:r>
          <a:r>
            <a:rPr lang="en-US" sz="2400" u="none" dirty="0">
              <a:solidFill>
                <a:schemeClr val="tx1"/>
              </a:solidFill>
              <a:latin typeface="Times New Roman" pitchFamily="18" charset="0"/>
              <a:cs typeface="Times New Roman" pitchFamily="18" charset="0"/>
            </a:rPr>
            <a:t> </a:t>
          </a:r>
          <a:r>
            <a:rPr lang="en-US" sz="2400" u="none" dirty="0" err="1">
              <a:solidFill>
                <a:schemeClr val="tx1"/>
              </a:solidFill>
              <a:latin typeface="Times New Roman" pitchFamily="18" charset="0"/>
              <a:cs typeface="Times New Roman" pitchFamily="18" charset="0"/>
            </a:rPr>
            <a:t>lấy</a:t>
          </a:r>
          <a:r>
            <a:rPr lang="en-US" sz="2400" u="none" dirty="0">
              <a:solidFill>
                <a:schemeClr val="tx1"/>
              </a:solidFill>
              <a:latin typeface="Times New Roman" pitchFamily="18" charset="0"/>
              <a:cs typeface="Times New Roman" pitchFamily="18" charset="0"/>
            </a:rPr>
            <a:t> ý </a:t>
          </a:r>
          <a:r>
            <a:rPr lang="en-US" sz="2400" u="none" dirty="0" err="1">
              <a:solidFill>
                <a:schemeClr val="tx1"/>
              </a:solidFill>
              <a:latin typeface="Times New Roman" pitchFamily="18" charset="0"/>
              <a:cs typeface="Times New Roman" pitchFamily="18" charset="0"/>
            </a:rPr>
            <a:t>kiến</a:t>
          </a:r>
          <a:r>
            <a:rPr lang="en-US" sz="2400" u="none" dirty="0">
              <a:solidFill>
                <a:schemeClr val="tx1"/>
              </a:solidFill>
              <a:latin typeface="Times New Roman" pitchFamily="18" charset="0"/>
              <a:cs typeface="Times New Roman" pitchFamily="18" charset="0"/>
            </a:rPr>
            <a:t> </a:t>
          </a:r>
          <a:r>
            <a:rPr lang="en-US" sz="2400" u="none" dirty="0" err="1">
              <a:solidFill>
                <a:schemeClr val="tx1"/>
              </a:solidFill>
              <a:latin typeface="Times New Roman" pitchFamily="18" charset="0"/>
              <a:cs typeface="Times New Roman" pitchFamily="18" charset="0"/>
            </a:rPr>
            <a:t>các</a:t>
          </a:r>
          <a:r>
            <a:rPr lang="en-US" sz="2400" u="none" dirty="0">
              <a:solidFill>
                <a:schemeClr val="tx1"/>
              </a:solidFill>
              <a:latin typeface="Times New Roman" pitchFamily="18" charset="0"/>
              <a:cs typeface="Times New Roman" pitchFamily="18" charset="0"/>
            </a:rPr>
            <a:t> </a:t>
          </a:r>
          <a:r>
            <a:rPr lang="en-US" sz="2400" u="none" dirty="0" err="1">
              <a:solidFill>
                <a:schemeClr val="tx1"/>
              </a:solidFill>
              <a:latin typeface="Times New Roman" pitchFamily="18" charset="0"/>
              <a:cs typeface="Times New Roman" pitchFamily="18" charset="0"/>
            </a:rPr>
            <a:t>cơ</a:t>
          </a:r>
          <a:r>
            <a:rPr lang="en-US" sz="2400" u="none" dirty="0">
              <a:solidFill>
                <a:schemeClr val="tx1"/>
              </a:solidFill>
              <a:latin typeface="Times New Roman" pitchFamily="18" charset="0"/>
              <a:cs typeface="Times New Roman" pitchFamily="18" charset="0"/>
            </a:rPr>
            <a:t> </a:t>
          </a:r>
          <a:r>
            <a:rPr lang="en-US" sz="2400" u="none" dirty="0" err="1">
              <a:solidFill>
                <a:schemeClr val="tx1"/>
              </a:solidFill>
              <a:latin typeface="Times New Roman" pitchFamily="18" charset="0"/>
              <a:cs typeface="Times New Roman" pitchFamily="18" charset="0"/>
            </a:rPr>
            <a:t>quan</a:t>
          </a:r>
          <a:r>
            <a:rPr lang="en-US" sz="2400" u="none" dirty="0">
              <a:solidFill>
                <a:schemeClr val="tx1"/>
              </a:solidFill>
              <a:latin typeface="Times New Roman" pitchFamily="18" charset="0"/>
              <a:cs typeface="Times New Roman" pitchFamily="18" charset="0"/>
            </a:rPr>
            <a:t> </a:t>
          </a:r>
          <a:r>
            <a:rPr lang="en-US" sz="2400" u="none" dirty="0" err="1">
              <a:solidFill>
                <a:schemeClr val="tx1"/>
              </a:solidFill>
              <a:latin typeface="Times New Roman" pitchFamily="18" charset="0"/>
              <a:cs typeface="Times New Roman" pitchFamily="18" charset="0"/>
            </a:rPr>
            <a:t>liên</a:t>
          </a:r>
          <a:r>
            <a:rPr lang="en-US" sz="2400" u="none" dirty="0">
              <a:solidFill>
                <a:schemeClr val="tx1"/>
              </a:solidFill>
              <a:latin typeface="Times New Roman" pitchFamily="18" charset="0"/>
              <a:cs typeface="Times New Roman" pitchFamily="18" charset="0"/>
            </a:rPr>
            <a:t> </a:t>
          </a:r>
          <a:r>
            <a:rPr lang="en-US" sz="2400" u="none" dirty="0" err="1">
              <a:solidFill>
                <a:schemeClr val="tx1"/>
              </a:solidFill>
              <a:latin typeface="Times New Roman" pitchFamily="18" charset="0"/>
              <a:cs typeface="Times New Roman" pitchFamily="18" charset="0"/>
            </a:rPr>
            <a:t>quan</a:t>
          </a:r>
          <a:r>
            <a:rPr lang="en-US" sz="2400" u="none" dirty="0">
              <a:solidFill>
                <a:schemeClr val="tx1"/>
              </a:solidFill>
              <a:latin typeface="Times New Roman" pitchFamily="18" charset="0"/>
              <a:cs typeface="Times New Roman" pitchFamily="18" charset="0"/>
            </a:rPr>
            <a:t> </a:t>
          </a:r>
          <a:r>
            <a:rPr lang="en-US" sz="2400" u="none" dirty="0" err="1">
              <a:solidFill>
                <a:schemeClr val="tx1"/>
              </a:solidFill>
              <a:latin typeface="Times New Roman" pitchFamily="18" charset="0"/>
              <a:cs typeface="Times New Roman" pitchFamily="18" charset="0"/>
            </a:rPr>
            <a:t>đối</a:t>
          </a:r>
          <a:r>
            <a:rPr lang="en-US" sz="2400" u="none" dirty="0">
              <a:solidFill>
                <a:schemeClr val="tx1"/>
              </a:solidFill>
              <a:latin typeface="Times New Roman" pitchFamily="18" charset="0"/>
              <a:cs typeface="Times New Roman" pitchFamily="18" charset="0"/>
            </a:rPr>
            <a:t> </a:t>
          </a:r>
          <a:r>
            <a:rPr lang="en-US" sz="2400" u="none" dirty="0" err="1">
              <a:solidFill>
                <a:schemeClr val="tx1"/>
              </a:solidFill>
              <a:latin typeface="Times New Roman" pitchFamily="18" charset="0"/>
              <a:cs typeface="Times New Roman" pitchFamily="18" charset="0"/>
            </a:rPr>
            <a:t>với</a:t>
          </a:r>
          <a:r>
            <a:rPr lang="en-US" sz="2400" u="none" dirty="0">
              <a:solidFill>
                <a:schemeClr val="tx1"/>
              </a:solidFill>
              <a:latin typeface="Times New Roman" pitchFamily="18" charset="0"/>
              <a:cs typeface="Times New Roman" pitchFamily="18" charset="0"/>
            </a:rPr>
            <a:t> </a:t>
          </a:r>
          <a:r>
            <a:rPr lang="en-US" sz="2400" u="none" dirty="0" err="1">
              <a:solidFill>
                <a:schemeClr val="tx1"/>
              </a:solidFill>
              <a:latin typeface="Times New Roman" pitchFamily="18" charset="0"/>
              <a:cs typeface="Times New Roman" pitchFamily="18" charset="0"/>
            </a:rPr>
            <a:t>trường</a:t>
          </a:r>
          <a:r>
            <a:rPr lang="en-US" sz="2400" u="none" dirty="0">
              <a:solidFill>
                <a:schemeClr val="tx1"/>
              </a:solidFill>
              <a:latin typeface="Times New Roman" pitchFamily="18" charset="0"/>
              <a:cs typeface="Times New Roman" pitchFamily="18" charset="0"/>
            </a:rPr>
            <a:t> </a:t>
          </a:r>
          <a:r>
            <a:rPr lang="en-US" sz="2400" u="none" dirty="0" err="1">
              <a:solidFill>
                <a:schemeClr val="tx1"/>
              </a:solidFill>
              <a:latin typeface="Times New Roman" pitchFamily="18" charset="0"/>
              <a:cs typeface="Times New Roman" pitchFamily="18" charset="0"/>
            </a:rPr>
            <a:t>hợp</a:t>
          </a:r>
          <a:r>
            <a:rPr lang="en-US" sz="2400" u="none" dirty="0">
              <a:solidFill>
                <a:schemeClr val="tx1"/>
              </a:solidFill>
              <a:latin typeface="Times New Roman" pitchFamily="18" charset="0"/>
              <a:cs typeface="Times New Roman" pitchFamily="18" charset="0"/>
            </a:rPr>
            <a:t> </a:t>
          </a:r>
          <a:r>
            <a:rPr lang="en-US" sz="2400" u="none" dirty="0" err="1">
              <a:solidFill>
                <a:schemeClr val="tx1"/>
              </a:solidFill>
              <a:latin typeface="Times New Roman" pitchFamily="18" charset="0"/>
              <a:cs typeface="Times New Roman" pitchFamily="18" charset="0"/>
            </a:rPr>
            <a:t>trình</a:t>
          </a:r>
          <a:r>
            <a:rPr lang="en-US" sz="2400" u="none" dirty="0">
              <a:solidFill>
                <a:schemeClr val="tx1"/>
              </a:solidFill>
              <a:latin typeface="Times New Roman" pitchFamily="18" charset="0"/>
              <a:cs typeface="Times New Roman" pitchFamily="18" charset="0"/>
            </a:rPr>
            <a:t> </a:t>
          </a:r>
          <a:r>
            <a:rPr lang="en-US" sz="2400" u="none" dirty="0" err="1">
              <a:solidFill>
                <a:schemeClr val="tx1"/>
              </a:solidFill>
              <a:latin typeface="Times New Roman" pitchFamily="18" charset="0"/>
              <a:cs typeface="Times New Roman" pitchFamily="18" charset="0"/>
            </a:rPr>
            <a:t>khen</a:t>
          </a:r>
          <a:r>
            <a:rPr lang="en-US" sz="2400" u="none" dirty="0">
              <a:solidFill>
                <a:schemeClr val="tx1"/>
              </a:solidFill>
              <a:latin typeface="Times New Roman" pitchFamily="18" charset="0"/>
              <a:cs typeface="Times New Roman" pitchFamily="18" charset="0"/>
            </a:rPr>
            <a:t> </a:t>
          </a:r>
          <a:r>
            <a:rPr lang="en-US" sz="2400" u="none" dirty="0" err="1">
              <a:solidFill>
                <a:schemeClr val="tx1"/>
              </a:solidFill>
              <a:latin typeface="Times New Roman" pitchFamily="18" charset="0"/>
              <a:cs typeface="Times New Roman" pitchFamily="18" charset="0"/>
            </a:rPr>
            <a:t>là</a:t>
          </a:r>
          <a:r>
            <a:rPr lang="en-US" sz="2400" u="none" dirty="0">
              <a:solidFill>
                <a:schemeClr val="tx1"/>
              </a:solidFill>
              <a:latin typeface="Times New Roman" pitchFamily="18" charset="0"/>
              <a:cs typeface="Times New Roman" pitchFamily="18" charset="0"/>
            </a:rPr>
            <a:t> </a:t>
          </a:r>
          <a:r>
            <a:rPr lang="en-US" sz="2400" u="none" dirty="0" err="1">
              <a:solidFill>
                <a:schemeClr val="tx1"/>
              </a:solidFill>
              <a:latin typeface="Times New Roman" pitchFamily="18" charset="0"/>
              <a:cs typeface="Times New Roman" pitchFamily="18" charset="0"/>
            </a:rPr>
            <a:t>tập</a:t>
          </a:r>
          <a:r>
            <a:rPr lang="en-US" sz="2400" u="none" dirty="0">
              <a:solidFill>
                <a:schemeClr val="tx1"/>
              </a:solidFill>
              <a:latin typeface="Times New Roman" pitchFamily="18" charset="0"/>
              <a:cs typeface="Times New Roman" pitchFamily="18" charset="0"/>
            </a:rPr>
            <a:t> </a:t>
          </a:r>
          <a:r>
            <a:rPr lang="en-US" sz="2400" u="none" dirty="0" err="1">
              <a:solidFill>
                <a:schemeClr val="tx1"/>
              </a:solidFill>
              <a:latin typeface="Times New Roman" pitchFamily="18" charset="0"/>
              <a:cs typeface="Times New Roman" pitchFamily="18" charset="0"/>
            </a:rPr>
            <a:t>thể</a:t>
          </a:r>
          <a:r>
            <a:rPr lang="en-US" sz="2400" u="none" dirty="0">
              <a:solidFill>
                <a:schemeClr val="tx1"/>
              </a:solidFill>
              <a:latin typeface="Times New Roman" pitchFamily="18" charset="0"/>
              <a:cs typeface="Times New Roman" pitchFamily="18" charset="0"/>
            </a:rPr>
            <a:t> </a:t>
          </a:r>
          <a:r>
            <a:rPr lang="en-US" sz="2400" u="none" dirty="0" err="1">
              <a:solidFill>
                <a:schemeClr val="tx1"/>
              </a:solidFill>
              <a:latin typeface="Times New Roman" pitchFamily="18" charset="0"/>
              <a:cs typeface="Times New Roman" pitchFamily="18" charset="0"/>
            </a:rPr>
            <a:t>cấp</a:t>
          </a:r>
          <a:r>
            <a:rPr lang="en-US" sz="2400" u="none" dirty="0">
              <a:solidFill>
                <a:schemeClr val="tx1"/>
              </a:solidFill>
              <a:latin typeface="Times New Roman" pitchFamily="18" charset="0"/>
              <a:cs typeface="Times New Roman" pitchFamily="18" charset="0"/>
            </a:rPr>
            <a:t> </a:t>
          </a:r>
          <a:r>
            <a:rPr lang="en-US" sz="2400" u="none" dirty="0" err="1">
              <a:solidFill>
                <a:schemeClr val="tx1"/>
              </a:solidFill>
              <a:latin typeface="Times New Roman" pitchFamily="18" charset="0"/>
              <a:cs typeface="Times New Roman" pitchFamily="18" charset="0"/>
            </a:rPr>
            <a:t>bộ</a:t>
          </a:r>
          <a:r>
            <a:rPr lang="en-US" sz="2400" u="none" dirty="0">
              <a:solidFill>
                <a:schemeClr val="tx1"/>
              </a:solidFill>
              <a:latin typeface="Times New Roman" pitchFamily="18" charset="0"/>
              <a:cs typeface="Times New Roman" pitchFamily="18" charset="0"/>
            </a:rPr>
            <a:t>, ban, </a:t>
          </a:r>
          <a:r>
            <a:rPr lang="en-US" sz="2400" u="none" dirty="0" err="1">
              <a:solidFill>
                <a:schemeClr val="tx1"/>
              </a:solidFill>
              <a:latin typeface="Times New Roman" pitchFamily="18" charset="0"/>
              <a:cs typeface="Times New Roman" pitchFamily="18" charset="0"/>
            </a:rPr>
            <a:t>ngành</a:t>
          </a:r>
          <a:r>
            <a:rPr lang="en-US" sz="2400" u="none" dirty="0">
              <a:solidFill>
                <a:schemeClr val="tx1"/>
              </a:solidFill>
              <a:latin typeface="Times New Roman" pitchFamily="18" charset="0"/>
              <a:cs typeface="Times New Roman" pitchFamily="18" charset="0"/>
            </a:rPr>
            <a:t>, </a:t>
          </a:r>
          <a:r>
            <a:rPr lang="en-US" sz="2400" u="none" dirty="0" err="1">
              <a:solidFill>
                <a:schemeClr val="tx1"/>
              </a:solidFill>
              <a:latin typeface="Times New Roman" pitchFamily="18" charset="0"/>
              <a:cs typeface="Times New Roman" pitchFamily="18" charset="0"/>
            </a:rPr>
            <a:t>tỉnh</a:t>
          </a:r>
          <a:r>
            <a:rPr lang="en-US" sz="2400" u="none" dirty="0">
              <a:solidFill>
                <a:schemeClr val="tx1"/>
              </a:solidFill>
              <a:latin typeface="Times New Roman" pitchFamily="18" charset="0"/>
              <a:cs typeface="Times New Roman" pitchFamily="18" charset="0"/>
            </a:rPr>
            <a:t>; </a:t>
          </a:r>
          <a:r>
            <a:rPr lang="en-US" sz="2400" u="none" dirty="0" err="1">
              <a:solidFill>
                <a:schemeClr val="tx1"/>
              </a:solidFill>
              <a:latin typeface="Times New Roman" pitchFamily="18" charset="0"/>
              <a:cs typeface="Times New Roman" pitchFamily="18" charset="0"/>
            </a:rPr>
            <a:t>khen</a:t>
          </a:r>
          <a:r>
            <a:rPr lang="en-US" sz="2400" u="none" dirty="0">
              <a:solidFill>
                <a:schemeClr val="tx1"/>
              </a:solidFill>
              <a:latin typeface="Times New Roman" pitchFamily="18" charset="0"/>
              <a:cs typeface="Times New Roman" pitchFamily="18" charset="0"/>
            </a:rPr>
            <a:t> </a:t>
          </a:r>
          <a:r>
            <a:rPr lang="en-US" sz="2400" u="none" dirty="0" err="1">
              <a:solidFill>
                <a:schemeClr val="tx1"/>
              </a:solidFill>
              <a:latin typeface="Times New Roman" pitchFamily="18" charset="0"/>
              <a:cs typeface="Times New Roman" pitchFamily="18" charset="0"/>
            </a:rPr>
            <a:t>cho</a:t>
          </a:r>
          <a:r>
            <a:rPr lang="en-US" sz="2400" u="none" dirty="0">
              <a:solidFill>
                <a:schemeClr val="tx1"/>
              </a:solidFill>
              <a:latin typeface="Times New Roman" pitchFamily="18" charset="0"/>
              <a:cs typeface="Times New Roman" pitchFamily="18" charset="0"/>
            </a:rPr>
            <a:t> </a:t>
          </a:r>
          <a:r>
            <a:rPr lang="en-US" sz="2400" u="none" dirty="0" err="1">
              <a:solidFill>
                <a:schemeClr val="tx1"/>
              </a:solidFill>
              <a:latin typeface="Times New Roman" pitchFamily="18" charset="0"/>
              <a:cs typeface="Times New Roman" pitchFamily="18" charset="0"/>
            </a:rPr>
            <a:t>doanh</a:t>
          </a:r>
          <a:r>
            <a:rPr lang="en-US" sz="2400" u="none" dirty="0">
              <a:solidFill>
                <a:schemeClr val="tx1"/>
              </a:solidFill>
              <a:latin typeface="Times New Roman" pitchFamily="18" charset="0"/>
              <a:cs typeface="Times New Roman" pitchFamily="18" charset="0"/>
            </a:rPr>
            <a:t> </a:t>
          </a:r>
          <a:r>
            <a:rPr lang="en-US" sz="2400" u="none" dirty="0" err="1">
              <a:solidFill>
                <a:schemeClr val="tx1"/>
              </a:solidFill>
              <a:latin typeface="Times New Roman" pitchFamily="18" charset="0"/>
              <a:cs typeface="Times New Roman" pitchFamily="18" charset="0"/>
            </a:rPr>
            <a:t>nghiệp</a:t>
          </a:r>
          <a:r>
            <a:rPr lang="en-US" sz="2400" u="none" dirty="0">
              <a:solidFill>
                <a:schemeClr val="tx1"/>
              </a:solidFill>
              <a:latin typeface="Times New Roman" pitchFamily="18" charset="0"/>
              <a:cs typeface="Times New Roman" pitchFamily="18" charset="0"/>
            </a:rPr>
            <a:t> </a:t>
          </a:r>
          <a:r>
            <a:rPr lang="en-US" sz="2400" u="none" dirty="0" err="1">
              <a:solidFill>
                <a:schemeClr val="tx1"/>
              </a:solidFill>
              <a:latin typeface="Times New Roman" pitchFamily="18" charset="0"/>
              <a:cs typeface="Times New Roman" pitchFamily="18" charset="0"/>
            </a:rPr>
            <a:t>và</a:t>
          </a:r>
          <a:r>
            <a:rPr lang="en-US" sz="2400" u="none" dirty="0">
              <a:solidFill>
                <a:schemeClr val="tx1"/>
              </a:solidFill>
              <a:latin typeface="Times New Roman" pitchFamily="18" charset="0"/>
              <a:cs typeface="Times New Roman" pitchFamily="18" charset="0"/>
            </a:rPr>
            <a:t> </a:t>
          </a:r>
          <a:r>
            <a:rPr lang="en-US" sz="2400" u="none" dirty="0" err="1">
              <a:solidFill>
                <a:schemeClr val="tx1"/>
              </a:solidFill>
              <a:latin typeface="Times New Roman" pitchFamily="18" charset="0"/>
              <a:cs typeface="Times New Roman" pitchFamily="18" charset="0"/>
            </a:rPr>
            <a:t>người</a:t>
          </a:r>
          <a:r>
            <a:rPr lang="en-US" sz="2400" u="none" dirty="0">
              <a:solidFill>
                <a:schemeClr val="tx1"/>
              </a:solidFill>
              <a:latin typeface="Times New Roman" pitchFamily="18" charset="0"/>
              <a:cs typeface="Times New Roman" pitchFamily="18" charset="0"/>
            </a:rPr>
            <a:t> </a:t>
          </a:r>
          <a:r>
            <a:rPr lang="en-US" sz="2400" u="none" dirty="0" err="1">
              <a:solidFill>
                <a:schemeClr val="tx1"/>
              </a:solidFill>
              <a:latin typeface="Times New Roman" pitchFamily="18" charset="0"/>
              <a:cs typeface="Times New Roman" pitchFamily="18" charset="0"/>
            </a:rPr>
            <a:t>đứng</a:t>
          </a:r>
          <a:r>
            <a:rPr lang="en-US" sz="2400" u="none" dirty="0">
              <a:solidFill>
                <a:schemeClr val="tx1"/>
              </a:solidFill>
              <a:latin typeface="Times New Roman" pitchFamily="18" charset="0"/>
              <a:cs typeface="Times New Roman" pitchFamily="18" charset="0"/>
            </a:rPr>
            <a:t> </a:t>
          </a:r>
          <a:r>
            <a:rPr lang="en-US" sz="2400" u="none" dirty="0" err="1">
              <a:solidFill>
                <a:schemeClr val="tx1"/>
              </a:solidFill>
              <a:latin typeface="Times New Roman" pitchFamily="18" charset="0"/>
              <a:cs typeface="Times New Roman" pitchFamily="18" charset="0"/>
            </a:rPr>
            <a:t>đầu</a:t>
          </a:r>
          <a:r>
            <a:rPr lang="en-US" sz="2400" u="none" dirty="0">
              <a:solidFill>
                <a:schemeClr val="tx1"/>
              </a:solidFill>
              <a:latin typeface="Times New Roman" pitchFamily="18" charset="0"/>
              <a:cs typeface="Times New Roman" pitchFamily="18" charset="0"/>
            </a:rPr>
            <a:t> DN; </a:t>
          </a:r>
          <a:r>
            <a:rPr lang="en-US" sz="2400" u="none" dirty="0" err="1">
              <a:solidFill>
                <a:schemeClr val="tx1"/>
              </a:solidFill>
              <a:latin typeface="Times New Roman" pitchFamily="18" charset="0"/>
              <a:cs typeface="Times New Roman" pitchFamily="18" charset="0"/>
            </a:rPr>
            <a:t>các</a:t>
          </a:r>
          <a:r>
            <a:rPr lang="en-US" sz="2400" u="none" dirty="0">
              <a:solidFill>
                <a:schemeClr val="tx1"/>
              </a:solidFill>
              <a:latin typeface="Times New Roman" pitchFamily="18" charset="0"/>
              <a:cs typeface="Times New Roman" pitchFamily="18" charset="0"/>
            </a:rPr>
            <a:t> </a:t>
          </a:r>
          <a:r>
            <a:rPr lang="en-US" sz="2400" u="none" dirty="0" err="1">
              <a:solidFill>
                <a:schemeClr val="tx1"/>
              </a:solidFill>
              <a:latin typeface="Times New Roman" pitchFamily="18" charset="0"/>
              <a:cs typeface="Times New Roman" pitchFamily="18" charset="0"/>
            </a:rPr>
            <a:t>trường</a:t>
          </a:r>
          <a:r>
            <a:rPr lang="en-US" sz="2400" u="none" dirty="0">
              <a:solidFill>
                <a:schemeClr val="tx1"/>
              </a:solidFill>
              <a:latin typeface="Times New Roman" pitchFamily="18" charset="0"/>
              <a:cs typeface="Times New Roman" pitchFamily="18" charset="0"/>
            </a:rPr>
            <a:t> </a:t>
          </a:r>
          <a:r>
            <a:rPr lang="en-US" sz="2400" u="none" dirty="0" err="1">
              <a:solidFill>
                <a:schemeClr val="tx1"/>
              </a:solidFill>
              <a:latin typeface="Times New Roman" pitchFamily="18" charset="0"/>
              <a:cs typeface="Times New Roman" pitchFamily="18" charset="0"/>
            </a:rPr>
            <a:t>hợp</a:t>
          </a:r>
          <a:r>
            <a:rPr lang="en-US" sz="2400" u="none" dirty="0">
              <a:solidFill>
                <a:schemeClr val="tx1"/>
              </a:solidFill>
              <a:latin typeface="Times New Roman" pitchFamily="18" charset="0"/>
              <a:cs typeface="Times New Roman" pitchFamily="18" charset="0"/>
            </a:rPr>
            <a:t> do </a:t>
          </a:r>
          <a:r>
            <a:rPr lang="en-US" sz="2400" u="none" dirty="0" err="1">
              <a:solidFill>
                <a:schemeClr val="tx1"/>
              </a:solidFill>
              <a:latin typeface="Times New Roman" pitchFamily="18" charset="0"/>
              <a:cs typeface="Times New Roman" pitchFamily="18" charset="0"/>
            </a:rPr>
            <a:t>Bộ</a:t>
          </a:r>
          <a:r>
            <a:rPr lang="en-US" sz="2400" u="none" dirty="0">
              <a:solidFill>
                <a:schemeClr val="tx1"/>
              </a:solidFill>
              <a:latin typeface="Times New Roman" pitchFamily="18" charset="0"/>
              <a:cs typeface="Times New Roman" pitchFamily="18" charset="0"/>
            </a:rPr>
            <a:t> </a:t>
          </a:r>
          <a:r>
            <a:rPr lang="en-US" sz="2400" u="none" dirty="0" err="1">
              <a:solidFill>
                <a:schemeClr val="tx1"/>
              </a:solidFill>
              <a:latin typeface="Times New Roman" pitchFamily="18" charset="0"/>
              <a:cs typeface="Times New Roman" pitchFamily="18" charset="0"/>
            </a:rPr>
            <a:t>Chính</a:t>
          </a:r>
          <a:r>
            <a:rPr lang="en-US" sz="2400" u="none" dirty="0">
              <a:solidFill>
                <a:schemeClr val="tx1"/>
              </a:solidFill>
              <a:latin typeface="Times New Roman" pitchFamily="18" charset="0"/>
              <a:cs typeface="Times New Roman" pitchFamily="18" charset="0"/>
            </a:rPr>
            <a:t> </a:t>
          </a:r>
          <a:r>
            <a:rPr lang="en-US" sz="2400" u="none" dirty="0" err="1">
              <a:solidFill>
                <a:schemeClr val="tx1"/>
              </a:solidFill>
              <a:latin typeface="Times New Roman" pitchFamily="18" charset="0"/>
              <a:cs typeface="Times New Roman" pitchFamily="18" charset="0"/>
            </a:rPr>
            <a:t>trị</a:t>
          </a:r>
          <a:r>
            <a:rPr lang="en-US" sz="2400" u="none" dirty="0">
              <a:solidFill>
                <a:schemeClr val="tx1"/>
              </a:solidFill>
              <a:latin typeface="Times New Roman" pitchFamily="18" charset="0"/>
              <a:cs typeface="Times New Roman" pitchFamily="18" charset="0"/>
            </a:rPr>
            <a:t>, Ban </a:t>
          </a:r>
          <a:r>
            <a:rPr lang="en-US" sz="2400" u="none" dirty="0" err="1">
              <a:solidFill>
                <a:schemeClr val="tx1"/>
              </a:solidFill>
              <a:latin typeface="Times New Roman" pitchFamily="18" charset="0"/>
              <a:cs typeface="Times New Roman" pitchFamily="18" charset="0"/>
            </a:rPr>
            <a:t>Bí</a:t>
          </a:r>
          <a:r>
            <a:rPr lang="en-US" sz="2400" u="none" dirty="0">
              <a:solidFill>
                <a:schemeClr val="tx1"/>
              </a:solidFill>
              <a:latin typeface="Times New Roman" pitchFamily="18" charset="0"/>
              <a:cs typeface="Times New Roman" pitchFamily="18" charset="0"/>
            </a:rPr>
            <a:t> </a:t>
          </a:r>
          <a:r>
            <a:rPr lang="en-US" sz="2400" u="none" dirty="0" err="1">
              <a:solidFill>
                <a:schemeClr val="tx1"/>
              </a:solidFill>
              <a:latin typeface="Times New Roman" pitchFamily="18" charset="0"/>
              <a:cs typeface="Times New Roman" pitchFamily="18" charset="0"/>
            </a:rPr>
            <a:t>thư</a:t>
          </a:r>
          <a:r>
            <a:rPr lang="en-US" sz="2400" u="none" dirty="0">
              <a:solidFill>
                <a:schemeClr val="tx1"/>
              </a:solidFill>
              <a:latin typeface="Times New Roman" pitchFamily="18" charset="0"/>
              <a:cs typeface="Times New Roman" pitchFamily="18" charset="0"/>
            </a:rPr>
            <a:t> </a:t>
          </a:r>
          <a:r>
            <a:rPr lang="en-US" sz="2400" u="none" dirty="0" err="1">
              <a:solidFill>
                <a:schemeClr val="tx1"/>
              </a:solidFill>
              <a:latin typeface="Times New Roman" pitchFamily="18" charset="0"/>
              <a:cs typeface="Times New Roman" pitchFamily="18" charset="0"/>
            </a:rPr>
            <a:t>quản</a:t>
          </a:r>
          <a:r>
            <a:rPr lang="en-US" sz="2400" u="none" dirty="0">
              <a:solidFill>
                <a:schemeClr val="tx1"/>
              </a:solidFill>
              <a:latin typeface="Times New Roman" pitchFamily="18" charset="0"/>
              <a:cs typeface="Times New Roman" pitchFamily="18" charset="0"/>
            </a:rPr>
            <a:t> </a:t>
          </a:r>
          <a:r>
            <a:rPr lang="en-US" sz="2400" u="none" dirty="0" err="1">
              <a:solidFill>
                <a:schemeClr val="tx1"/>
              </a:solidFill>
              <a:latin typeface="Times New Roman" pitchFamily="18" charset="0"/>
              <a:cs typeface="Times New Roman" pitchFamily="18" charset="0"/>
            </a:rPr>
            <a:t>lý</a:t>
          </a:r>
          <a:r>
            <a:rPr lang="en-US" sz="2400" u="none" dirty="0">
              <a:solidFill>
                <a:schemeClr val="tx1"/>
              </a:solidFill>
              <a:latin typeface="Times New Roman" pitchFamily="18" charset="0"/>
              <a:cs typeface="Times New Roman" pitchFamily="18" charset="0"/>
            </a:rPr>
            <a:t> </a:t>
          </a:r>
        </a:p>
      </dgm:t>
    </dgm:pt>
    <dgm:pt modelId="{46E2E28D-6892-465B-9DAD-AF024AB2AFE3}" type="parTrans" cxnId="{67320170-C86D-4C84-9F0B-7414AFAB61B4}">
      <dgm:prSet/>
      <dgm:spPr/>
      <dgm:t>
        <a:bodyPr/>
        <a:lstStyle/>
        <a:p>
          <a:endParaRPr lang="en-US"/>
        </a:p>
      </dgm:t>
    </dgm:pt>
    <dgm:pt modelId="{4F331C78-ECF5-425F-90F1-29E5625C9FD9}" type="sibTrans" cxnId="{67320170-C86D-4C84-9F0B-7414AFAB61B4}">
      <dgm:prSet/>
      <dgm:spPr/>
      <dgm:t>
        <a:bodyPr/>
        <a:lstStyle/>
        <a:p>
          <a:endParaRPr lang="en-US"/>
        </a:p>
      </dgm:t>
    </dgm:pt>
    <dgm:pt modelId="{E66252A0-4330-4DE2-9F75-07E96F3934D2}" type="pres">
      <dgm:prSet presAssocID="{ED0A9893-ACD0-4755-8BB7-16642D2CA621}" presName="diagram" presStyleCnt="0">
        <dgm:presLayoutVars>
          <dgm:chPref val="1"/>
          <dgm:dir/>
          <dgm:animOne val="branch"/>
          <dgm:animLvl val="lvl"/>
          <dgm:resizeHandles val="exact"/>
        </dgm:presLayoutVars>
      </dgm:prSet>
      <dgm:spPr/>
    </dgm:pt>
    <dgm:pt modelId="{70D28E59-672B-4862-8A5F-5928626DB561}" type="pres">
      <dgm:prSet presAssocID="{F81D0CD9-5F60-4DC4-834F-52092FEC9963}" presName="root1" presStyleCnt="0"/>
      <dgm:spPr/>
    </dgm:pt>
    <dgm:pt modelId="{EBD7BD8E-7644-40D5-8B51-74CF1C79C061}" type="pres">
      <dgm:prSet presAssocID="{F81D0CD9-5F60-4DC4-834F-52092FEC9963}" presName="LevelOneTextNode" presStyleLbl="node0" presStyleIdx="0" presStyleCnt="1" custScaleX="61188" custScaleY="344129" custLinFactNeighborX="-40453" custLinFactNeighborY="-16636">
        <dgm:presLayoutVars>
          <dgm:chPref val="3"/>
        </dgm:presLayoutVars>
      </dgm:prSet>
      <dgm:spPr/>
    </dgm:pt>
    <dgm:pt modelId="{59B3BDC5-6FA2-4F48-B75F-911F4CFF59B2}" type="pres">
      <dgm:prSet presAssocID="{F81D0CD9-5F60-4DC4-834F-52092FEC9963}" presName="level2hierChild" presStyleCnt="0"/>
      <dgm:spPr/>
    </dgm:pt>
    <dgm:pt modelId="{F6D2DF45-5CFD-4854-BE3A-FCFEC0E4226F}" type="pres">
      <dgm:prSet presAssocID="{82C1D644-52E5-4DEF-9E7D-2A00E2EC39E6}" presName="conn2-1" presStyleLbl="parChTrans1D2" presStyleIdx="0" presStyleCnt="2"/>
      <dgm:spPr/>
    </dgm:pt>
    <dgm:pt modelId="{85F07EAD-0958-4CF6-9D0F-3F69FC4EFF01}" type="pres">
      <dgm:prSet presAssocID="{82C1D644-52E5-4DEF-9E7D-2A00E2EC39E6}" presName="connTx" presStyleLbl="parChTrans1D2" presStyleIdx="0" presStyleCnt="2"/>
      <dgm:spPr/>
    </dgm:pt>
    <dgm:pt modelId="{EF4D7963-E881-4F66-9986-1EA2DA5912DC}" type="pres">
      <dgm:prSet presAssocID="{F19F9728-32A7-4A8E-9E7E-0F99053FEE57}" presName="root2" presStyleCnt="0"/>
      <dgm:spPr/>
    </dgm:pt>
    <dgm:pt modelId="{88495DCA-6E43-4312-907F-B165A48E204A}" type="pres">
      <dgm:prSet presAssocID="{F19F9728-32A7-4A8E-9E7E-0F99053FEE57}" presName="LevelTwoTextNode" presStyleLbl="node2" presStyleIdx="0" presStyleCnt="2" custScaleX="295257" custScaleY="167710" custLinFactY="-36315" custLinFactNeighborX="-11766" custLinFactNeighborY="-100000">
        <dgm:presLayoutVars>
          <dgm:chPref val="3"/>
        </dgm:presLayoutVars>
      </dgm:prSet>
      <dgm:spPr/>
    </dgm:pt>
    <dgm:pt modelId="{21E62694-2D76-483E-A837-92EFBE2C33E5}" type="pres">
      <dgm:prSet presAssocID="{F19F9728-32A7-4A8E-9E7E-0F99053FEE57}" presName="level3hierChild" presStyleCnt="0"/>
      <dgm:spPr/>
    </dgm:pt>
    <dgm:pt modelId="{21512CE8-D42A-49C0-BAC0-FAFA2CD7A250}" type="pres">
      <dgm:prSet presAssocID="{46E2E28D-6892-465B-9DAD-AF024AB2AFE3}" presName="conn2-1" presStyleLbl="parChTrans1D2" presStyleIdx="1" presStyleCnt="2"/>
      <dgm:spPr/>
    </dgm:pt>
    <dgm:pt modelId="{AB221D9F-3908-4E5C-8276-E87D417B87B4}" type="pres">
      <dgm:prSet presAssocID="{46E2E28D-6892-465B-9DAD-AF024AB2AFE3}" presName="connTx" presStyleLbl="parChTrans1D2" presStyleIdx="1" presStyleCnt="2"/>
      <dgm:spPr/>
    </dgm:pt>
    <dgm:pt modelId="{404D7A73-E265-4784-9C90-41B8C6293443}" type="pres">
      <dgm:prSet presAssocID="{0B7EB222-875E-415C-880D-26663AD973FD}" presName="root2" presStyleCnt="0"/>
      <dgm:spPr/>
    </dgm:pt>
    <dgm:pt modelId="{F4884899-8D74-4588-80F2-BCBF446F5924}" type="pres">
      <dgm:prSet presAssocID="{0B7EB222-875E-415C-880D-26663AD973FD}" presName="LevelTwoTextNode" presStyleLbl="node2" presStyleIdx="1" presStyleCnt="2" custScaleX="291854" custScaleY="148743" custLinFactY="-16335" custLinFactNeighborX="-10064" custLinFactNeighborY="-100000">
        <dgm:presLayoutVars>
          <dgm:chPref val="3"/>
        </dgm:presLayoutVars>
      </dgm:prSet>
      <dgm:spPr/>
    </dgm:pt>
    <dgm:pt modelId="{57750819-FB59-4BD0-BB1A-65CEB510B603}" type="pres">
      <dgm:prSet presAssocID="{0B7EB222-875E-415C-880D-26663AD973FD}" presName="level3hierChild" presStyleCnt="0"/>
      <dgm:spPr/>
    </dgm:pt>
  </dgm:ptLst>
  <dgm:cxnLst>
    <dgm:cxn modelId="{3E905F00-F5E8-4904-A3CC-BFBC3DDE7341}" type="presOf" srcId="{F19F9728-32A7-4A8E-9E7E-0F99053FEE57}" destId="{88495DCA-6E43-4312-907F-B165A48E204A}" srcOrd="0" destOrd="0" presId="urn:microsoft.com/office/officeart/2005/8/layout/hierarchy2"/>
    <dgm:cxn modelId="{0B5A1707-7640-47B7-86F9-07B957DE50D8}" type="presOf" srcId="{46E2E28D-6892-465B-9DAD-AF024AB2AFE3}" destId="{21512CE8-D42A-49C0-BAC0-FAFA2CD7A250}" srcOrd="0" destOrd="0" presId="urn:microsoft.com/office/officeart/2005/8/layout/hierarchy2"/>
    <dgm:cxn modelId="{65EE5023-EB00-463F-A462-DDEE5B22A3BB}" srcId="{ED0A9893-ACD0-4755-8BB7-16642D2CA621}" destId="{F81D0CD9-5F60-4DC4-834F-52092FEC9963}" srcOrd="0" destOrd="0" parTransId="{9285C7BB-3DFA-453E-B8F7-9049B18184ED}" sibTransId="{D0B60E89-8AAA-47C5-A89C-A1DC4DC37A32}"/>
    <dgm:cxn modelId="{EDA59B34-93C0-45C9-B64B-AB9E97F74BA6}" type="presOf" srcId="{46E2E28D-6892-465B-9DAD-AF024AB2AFE3}" destId="{AB221D9F-3908-4E5C-8276-E87D417B87B4}" srcOrd="1" destOrd="0" presId="urn:microsoft.com/office/officeart/2005/8/layout/hierarchy2"/>
    <dgm:cxn modelId="{67320170-C86D-4C84-9F0B-7414AFAB61B4}" srcId="{F81D0CD9-5F60-4DC4-834F-52092FEC9963}" destId="{0B7EB222-875E-415C-880D-26663AD973FD}" srcOrd="1" destOrd="0" parTransId="{46E2E28D-6892-465B-9DAD-AF024AB2AFE3}" sibTransId="{4F331C78-ECF5-425F-90F1-29E5625C9FD9}"/>
    <dgm:cxn modelId="{F1469F73-2549-47E3-B9E3-5B9138FD4689}" type="presOf" srcId="{82C1D644-52E5-4DEF-9E7D-2A00E2EC39E6}" destId="{85F07EAD-0958-4CF6-9D0F-3F69FC4EFF01}" srcOrd="1" destOrd="0" presId="urn:microsoft.com/office/officeart/2005/8/layout/hierarchy2"/>
    <dgm:cxn modelId="{D7A5CB77-3163-4D0D-A566-1E232F1CD1F4}" type="presOf" srcId="{F81D0CD9-5F60-4DC4-834F-52092FEC9963}" destId="{EBD7BD8E-7644-40D5-8B51-74CF1C79C061}" srcOrd="0" destOrd="0" presId="urn:microsoft.com/office/officeart/2005/8/layout/hierarchy2"/>
    <dgm:cxn modelId="{2C318490-8467-4982-B92A-537F5A920CD5}" srcId="{F81D0CD9-5F60-4DC4-834F-52092FEC9963}" destId="{F19F9728-32A7-4A8E-9E7E-0F99053FEE57}" srcOrd="0" destOrd="0" parTransId="{82C1D644-52E5-4DEF-9E7D-2A00E2EC39E6}" sibTransId="{4A11E200-0622-4D6E-AAF5-1F8C659BB92F}"/>
    <dgm:cxn modelId="{08220191-BD97-4731-9F73-3A1F8E0AA3AA}" type="presOf" srcId="{ED0A9893-ACD0-4755-8BB7-16642D2CA621}" destId="{E66252A0-4330-4DE2-9F75-07E96F3934D2}" srcOrd="0" destOrd="0" presId="urn:microsoft.com/office/officeart/2005/8/layout/hierarchy2"/>
    <dgm:cxn modelId="{85791FBF-3B5F-4F9D-8E78-10C9432107AE}" type="presOf" srcId="{0B7EB222-875E-415C-880D-26663AD973FD}" destId="{F4884899-8D74-4588-80F2-BCBF446F5924}" srcOrd="0" destOrd="0" presId="urn:microsoft.com/office/officeart/2005/8/layout/hierarchy2"/>
    <dgm:cxn modelId="{F782AAFF-8CD5-4796-A038-B8BA505E1122}" type="presOf" srcId="{82C1D644-52E5-4DEF-9E7D-2A00E2EC39E6}" destId="{F6D2DF45-5CFD-4854-BE3A-FCFEC0E4226F}" srcOrd="0" destOrd="0" presId="urn:microsoft.com/office/officeart/2005/8/layout/hierarchy2"/>
    <dgm:cxn modelId="{6D4F3FEB-1252-4796-B254-092C0ED66F66}" type="presParOf" srcId="{E66252A0-4330-4DE2-9F75-07E96F3934D2}" destId="{70D28E59-672B-4862-8A5F-5928626DB561}" srcOrd="0" destOrd="0" presId="urn:microsoft.com/office/officeart/2005/8/layout/hierarchy2"/>
    <dgm:cxn modelId="{1D15A019-B286-4066-BC28-9670BC16CC95}" type="presParOf" srcId="{70D28E59-672B-4862-8A5F-5928626DB561}" destId="{EBD7BD8E-7644-40D5-8B51-74CF1C79C061}" srcOrd="0" destOrd="0" presId="urn:microsoft.com/office/officeart/2005/8/layout/hierarchy2"/>
    <dgm:cxn modelId="{C4BE18F1-E2E9-4876-8B95-5BB3CD963A46}" type="presParOf" srcId="{70D28E59-672B-4862-8A5F-5928626DB561}" destId="{59B3BDC5-6FA2-4F48-B75F-911F4CFF59B2}" srcOrd="1" destOrd="0" presId="urn:microsoft.com/office/officeart/2005/8/layout/hierarchy2"/>
    <dgm:cxn modelId="{0F313B5E-7F94-4E81-A527-820332D0E23E}" type="presParOf" srcId="{59B3BDC5-6FA2-4F48-B75F-911F4CFF59B2}" destId="{F6D2DF45-5CFD-4854-BE3A-FCFEC0E4226F}" srcOrd="0" destOrd="0" presId="urn:microsoft.com/office/officeart/2005/8/layout/hierarchy2"/>
    <dgm:cxn modelId="{9B385CE3-D583-4ADD-BF49-7AD9DA67EA76}" type="presParOf" srcId="{F6D2DF45-5CFD-4854-BE3A-FCFEC0E4226F}" destId="{85F07EAD-0958-4CF6-9D0F-3F69FC4EFF01}" srcOrd="0" destOrd="0" presId="urn:microsoft.com/office/officeart/2005/8/layout/hierarchy2"/>
    <dgm:cxn modelId="{7206ABB4-9C54-4B96-BA30-33043F216479}" type="presParOf" srcId="{59B3BDC5-6FA2-4F48-B75F-911F4CFF59B2}" destId="{EF4D7963-E881-4F66-9986-1EA2DA5912DC}" srcOrd="1" destOrd="0" presId="urn:microsoft.com/office/officeart/2005/8/layout/hierarchy2"/>
    <dgm:cxn modelId="{61DB66F8-C7F6-46D9-80BE-1246BBF42C2D}" type="presParOf" srcId="{EF4D7963-E881-4F66-9986-1EA2DA5912DC}" destId="{88495DCA-6E43-4312-907F-B165A48E204A}" srcOrd="0" destOrd="0" presId="urn:microsoft.com/office/officeart/2005/8/layout/hierarchy2"/>
    <dgm:cxn modelId="{8C2E585D-A93D-4A98-81DC-ACE529C1299C}" type="presParOf" srcId="{EF4D7963-E881-4F66-9986-1EA2DA5912DC}" destId="{21E62694-2D76-483E-A837-92EFBE2C33E5}" srcOrd="1" destOrd="0" presId="urn:microsoft.com/office/officeart/2005/8/layout/hierarchy2"/>
    <dgm:cxn modelId="{6DD5F1EC-FE81-4B63-978A-C5095207A235}" type="presParOf" srcId="{59B3BDC5-6FA2-4F48-B75F-911F4CFF59B2}" destId="{21512CE8-D42A-49C0-BAC0-FAFA2CD7A250}" srcOrd="2" destOrd="0" presId="urn:microsoft.com/office/officeart/2005/8/layout/hierarchy2"/>
    <dgm:cxn modelId="{4EF008EA-87EB-41CA-B074-326BB38F18D6}" type="presParOf" srcId="{21512CE8-D42A-49C0-BAC0-FAFA2CD7A250}" destId="{AB221D9F-3908-4E5C-8276-E87D417B87B4}" srcOrd="0" destOrd="0" presId="urn:microsoft.com/office/officeart/2005/8/layout/hierarchy2"/>
    <dgm:cxn modelId="{FEA61D39-9220-43F3-AE84-3D082FD397A3}" type="presParOf" srcId="{59B3BDC5-6FA2-4F48-B75F-911F4CFF59B2}" destId="{404D7A73-E265-4784-9C90-41B8C6293443}" srcOrd="3" destOrd="0" presId="urn:microsoft.com/office/officeart/2005/8/layout/hierarchy2"/>
    <dgm:cxn modelId="{5DC47ADD-7AA9-4349-AED5-533FC27C9D46}" type="presParOf" srcId="{404D7A73-E265-4784-9C90-41B8C6293443}" destId="{F4884899-8D74-4588-80F2-BCBF446F5924}" srcOrd="0" destOrd="0" presId="urn:microsoft.com/office/officeart/2005/8/layout/hierarchy2"/>
    <dgm:cxn modelId="{2E4828F2-76D5-49A7-86AD-829F692E6E2C}" type="presParOf" srcId="{404D7A73-E265-4784-9C90-41B8C6293443}" destId="{57750819-FB59-4BD0-BB1A-65CEB510B603}"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A70560-4216-4EC7-858D-0F71E1A9EEFA}">
      <dsp:nvSpPr>
        <dsp:cNvPr id="0" name=""/>
        <dsp:cNvSpPr/>
      </dsp:nvSpPr>
      <dsp:spPr>
        <a:xfrm rot="1210241">
          <a:off x="2494205" y="3368748"/>
          <a:ext cx="883459" cy="62841"/>
        </a:xfrm>
        <a:custGeom>
          <a:avLst/>
          <a:gdLst/>
          <a:ahLst/>
          <a:cxnLst/>
          <a:rect l="0" t="0" r="0" b="0"/>
          <a:pathLst>
            <a:path>
              <a:moveTo>
                <a:pt x="0" y="31420"/>
              </a:moveTo>
              <a:lnTo>
                <a:pt x="883459" y="31420"/>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2A23EEC-F6DD-40AD-912E-8FDE3EBF58EF}">
      <dsp:nvSpPr>
        <dsp:cNvPr id="0" name=""/>
        <dsp:cNvSpPr/>
      </dsp:nvSpPr>
      <dsp:spPr>
        <a:xfrm rot="20892070">
          <a:off x="2514539" y="2581477"/>
          <a:ext cx="639670" cy="62841"/>
        </a:xfrm>
        <a:custGeom>
          <a:avLst/>
          <a:gdLst/>
          <a:ahLst/>
          <a:cxnLst/>
          <a:rect l="0" t="0" r="0" b="0"/>
          <a:pathLst>
            <a:path>
              <a:moveTo>
                <a:pt x="0" y="31420"/>
              </a:moveTo>
              <a:lnTo>
                <a:pt x="639670" y="31420"/>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CBD9FA4-6414-453C-92E9-F59EF74CFCC0}">
      <dsp:nvSpPr>
        <dsp:cNvPr id="0" name=""/>
        <dsp:cNvSpPr/>
      </dsp:nvSpPr>
      <dsp:spPr>
        <a:xfrm rot="18982877">
          <a:off x="2382612" y="1564911"/>
          <a:ext cx="1004764" cy="62841"/>
        </a:xfrm>
        <a:custGeom>
          <a:avLst/>
          <a:gdLst/>
          <a:ahLst/>
          <a:cxnLst/>
          <a:rect l="0" t="0" r="0" b="0"/>
          <a:pathLst>
            <a:path>
              <a:moveTo>
                <a:pt x="0" y="31420"/>
              </a:moveTo>
              <a:lnTo>
                <a:pt x="1004764" y="31420"/>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54D43A4-AB52-4F64-9E52-06982AE202CC}">
      <dsp:nvSpPr>
        <dsp:cNvPr id="0" name=""/>
        <dsp:cNvSpPr/>
      </dsp:nvSpPr>
      <dsp:spPr>
        <a:xfrm>
          <a:off x="120885" y="1472758"/>
          <a:ext cx="2824013" cy="2824013"/>
        </a:xfrm>
        <a:prstGeom prst="ellipse">
          <a:avLst/>
        </a:prstGeom>
        <a:solidFill>
          <a:schemeClr val="lt1">
            <a:hueOff val="0"/>
            <a:satOff val="0"/>
            <a:lumOff val="0"/>
            <a:alphaOff val="0"/>
          </a:schemeClr>
        </a:solidFill>
        <a:ln w="19050" cap="rnd"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ED381A4-998C-4AB2-BD28-5B1956C5680D}">
      <dsp:nvSpPr>
        <dsp:cNvPr id="0" name=""/>
        <dsp:cNvSpPr/>
      </dsp:nvSpPr>
      <dsp:spPr>
        <a:xfrm>
          <a:off x="2747202" y="210320"/>
          <a:ext cx="2014685" cy="1114818"/>
        </a:xfrm>
        <a:prstGeom prst="ellipse">
          <a:avLst/>
        </a:prstGeom>
        <a:solidFill>
          <a:srgbClr val="FF0000"/>
        </a:solidFill>
        <a:ln w="19050" cap="rnd"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b="1" kern="1200" dirty="0">
              <a:latin typeface="Times New Roman" panose="02020603050405020304" pitchFamily="18" charset="0"/>
              <a:cs typeface="Times New Roman" panose="02020603050405020304" pitchFamily="18" charset="0"/>
            </a:rPr>
            <a:t>1</a:t>
          </a:r>
        </a:p>
      </dsp:txBody>
      <dsp:txXfrm>
        <a:off x="3042246" y="373581"/>
        <a:ext cx="1424597" cy="788296"/>
      </dsp:txXfrm>
    </dsp:sp>
    <dsp:sp modelId="{D5AB0137-955D-4261-8815-8109F3574B0F}">
      <dsp:nvSpPr>
        <dsp:cNvPr id="0" name=""/>
        <dsp:cNvSpPr/>
      </dsp:nvSpPr>
      <dsp:spPr>
        <a:xfrm>
          <a:off x="4530982" y="210320"/>
          <a:ext cx="3022027" cy="11148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171450" lvl="1" indent="-171450" algn="just" defTabSz="800100">
            <a:lnSpc>
              <a:spcPct val="90000"/>
            </a:lnSpc>
            <a:spcBef>
              <a:spcPct val="0"/>
            </a:spcBef>
            <a:spcAft>
              <a:spcPct val="15000"/>
            </a:spcAft>
            <a:buChar char="•"/>
          </a:pPr>
          <a:r>
            <a:rPr lang="sq-AL" sz="1800" kern="1200" dirty="0">
              <a:latin typeface="Times New Roman" pitchFamily="18" charset="0"/>
              <a:cs typeface="Times New Roman" pitchFamily="18" charset="0"/>
            </a:rPr>
            <a:t>Có thành tích xuất sắc tiêu biểu, được</a:t>
          </a:r>
          <a:r>
            <a:rPr lang="en-US" sz="1800" kern="1200" dirty="0">
              <a:latin typeface="Times New Roman" pitchFamily="18" charset="0"/>
              <a:cs typeface="Times New Roman" pitchFamily="18" charset="0"/>
            </a:rPr>
            <a:t> </a:t>
          </a:r>
          <a:r>
            <a:rPr lang="sq-AL" sz="1800" kern="1200" dirty="0">
              <a:latin typeface="Times New Roman" pitchFamily="18" charset="0"/>
              <a:cs typeface="Times New Roman" pitchFamily="18" charset="0"/>
            </a:rPr>
            <a:t>bình xét trong phong trào thi đua</a:t>
          </a:r>
          <a:r>
            <a:rPr lang="en-US" sz="1800" kern="1200" dirty="0">
              <a:latin typeface="Times New Roman" pitchFamily="18" charset="0"/>
              <a:cs typeface="Times New Roman" pitchFamily="18" charset="0"/>
            </a:rPr>
            <a:t> do </a:t>
          </a:r>
          <a:r>
            <a:rPr lang="en-US" sz="1800" kern="1200" dirty="0" err="1">
              <a:latin typeface="Times New Roman" pitchFamily="18" charset="0"/>
              <a:cs typeface="Times New Roman" pitchFamily="18" charset="0"/>
            </a:rPr>
            <a:t>TTg</a:t>
          </a:r>
          <a:r>
            <a:rPr lang="en-US" sz="1800" kern="1200" dirty="0">
              <a:latin typeface="Times New Roman" pitchFamily="18" charset="0"/>
              <a:cs typeface="Times New Roman" pitchFamily="18" charset="0"/>
            </a:rPr>
            <a:t>, CTN </a:t>
          </a:r>
          <a:r>
            <a:rPr lang="en-US" sz="1800" kern="1200" dirty="0" err="1">
              <a:latin typeface="Times New Roman" pitchFamily="18" charset="0"/>
              <a:cs typeface="Times New Roman" pitchFamily="18" charset="0"/>
            </a:rPr>
            <a:t>và</a:t>
          </a:r>
          <a:r>
            <a:rPr lang="en-US" sz="1800" kern="1200" dirty="0">
              <a:latin typeface="Times New Roman" pitchFamily="18" charset="0"/>
              <a:cs typeface="Times New Roman" pitchFamily="18" charset="0"/>
            </a:rPr>
            <a:t> </a:t>
          </a:r>
          <a:r>
            <a:rPr lang="en-US" sz="1800" kern="1200" dirty="0" err="1">
              <a:latin typeface="Times New Roman" pitchFamily="18" charset="0"/>
              <a:cs typeface="Times New Roman" pitchFamily="18" charset="0"/>
            </a:rPr>
            <a:t>bộ</a:t>
          </a:r>
          <a:r>
            <a:rPr lang="en-US" sz="1800" kern="1200" dirty="0">
              <a:latin typeface="Times New Roman" pitchFamily="18" charset="0"/>
              <a:cs typeface="Times New Roman" pitchFamily="18" charset="0"/>
            </a:rPr>
            <a:t>, ban, </a:t>
          </a:r>
          <a:r>
            <a:rPr lang="en-US" sz="1800" kern="1200" dirty="0" err="1">
              <a:latin typeface="Times New Roman" pitchFamily="18" charset="0"/>
              <a:cs typeface="Times New Roman" pitchFamily="18" charset="0"/>
            </a:rPr>
            <a:t>ngành</a:t>
          </a:r>
          <a:r>
            <a:rPr lang="en-US" sz="1800" kern="1200" dirty="0">
              <a:latin typeface="Times New Roman" pitchFamily="18" charset="0"/>
              <a:cs typeface="Times New Roman" pitchFamily="18" charset="0"/>
            </a:rPr>
            <a:t>, </a:t>
          </a:r>
          <a:r>
            <a:rPr lang="en-US" sz="1800" kern="1200" dirty="0" err="1">
              <a:latin typeface="Times New Roman" pitchFamily="18" charset="0"/>
              <a:cs typeface="Times New Roman" pitchFamily="18" charset="0"/>
            </a:rPr>
            <a:t>tỉnh</a:t>
          </a:r>
          <a:r>
            <a:rPr lang="en-US" sz="1800" kern="1200" dirty="0">
              <a:latin typeface="Times New Roman" pitchFamily="18" charset="0"/>
              <a:cs typeface="Times New Roman" pitchFamily="18" charset="0"/>
            </a:rPr>
            <a:t> </a:t>
          </a:r>
          <a:r>
            <a:rPr lang="en-US" sz="1800" kern="1200" dirty="0" err="1">
              <a:latin typeface="Times New Roman" pitchFamily="18" charset="0"/>
              <a:cs typeface="Times New Roman" pitchFamily="18" charset="0"/>
            </a:rPr>
            <a:t>tổ</a:t>
          </a:r>
          <a:r>
            <a:rPr lang="en-US" sz="1800" kern="1200" dirty="0">
              <a:latin typeface="Times New Roman" pitchFamily="18" charset="0"/>
              <a:cs typeface="Times New Roman" pitchFamily="18" charset="0"/>
            </a:rPr>
            <a:t> </a:t>
          </a:r>
          <a:r>
            <a:rPr lang="en-US" sz="1800" kern="1200" dirty="0" err="1">
              <a:latin typeface="Times New Roman" pitchFamily="18" charset="0"/>
              <a:cs typeface="Times New Roman" pitchFamily="18" charset="0"/>
            </a:rPr>
            <a:t>chức</a:t>
          </a:r>
          <a:r>
            <a:rPr lang="en-US" sz="1800" kern="1200" dirty="0">
              <a:latin typeface="Times New Roman" pitchFamily="18" charset="0"/>
              <a:cs typeface="Times New Roman" pitchFamily="18" charset="0"/>
            </a:rPr>
            <a:t> </a:t>
          </a:r>
        </a:p>
      </dsp:txBody>
      <dsp:txXfrm>
        <a:off x="4530982" y="210320"/>
        <a:ext cx="3022027" cy="1114818"/>
      </dsp:txXfrm>
    </dsp:sp>
    <dsp:sp modelId="{3D217F3D-C586-4470-8E63-45ACF51D7FB8}">
      <dsp:nvSpPr>
        <dsp:cNvPr id="0" name=""/>
        <dsp:cNvSpPr/>
      </dsp:nvSpPr>
      <dsp:spPr>
        <a:xfrm>
          <a:off x="3114684" y="1697620"/>
          <a:ext cx="1787024" cy="1340158"/>
        </a:xfrm>
        <a:prstGeom prst="ellipse">
          <a:avLst/>
        </a:prstGeom>
        <a:solidFill>
          <a:srgbClr val="FFFF00"/>
        </a:solidFill>
        <a:ln w="19050" cap="rnd"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b="1" kern="1200" dirty="0">
              <a:latin typeface="Times New Roman" pitchFamily="18" charset="0"/>
              <a:cs typeface="Times New Roman" pitchFamily="18" charset="0"/>
            </a:rPr>
            <a:t>2</a:t>
          </a:r>
        </a:p>
      </dsp:txBody>
      <dsp:txXfrm>
        <a:off x="3376388" y="1893882"/>
        <a:ext cx="1263616" cy="947634"/>
      </dsp:txXfrm>
    </dsp:sp>
    <dsp:sp modelId="{799A730A-248B-4FA9-AB88-8544097C718F}">
      <dsp:nvSpPr>
        <dsp:cNvPr id="0" name=""/>
        <dsp:cNvSpPr/>
      </dsp:nvSpPr>
      <dsp:spPr>
        <a:xfrm>
          <a:off x="4955379" y="1697620"/>
          <a:ext cx="2680536" cy="13401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marR="0" lvl="1" indent="0" algn="just" defTabSz="914400" eaLnBrk="1" fontAlgn="auto" latinLnBrk="0" hangingPunct="1">
            <a:lnSpc>
              <a:spcPct val="100000"/>
            </a:lnSpc>
            <a:spcBef>
              <a:spcPct val="0"/>
            </a:spcBef>
            <a:spcAft>
              <a:spcPts val="0"/>
            </a:spcAft>
            <a:buClrTx/>
            <a:buSzTx/>
            <a:buFontTx/>
            <a:buNone/>
            <a:tabLst/>
            <a:defRPr/>
          </a:pPr>
          <a:r>
            <a:rPr lang="vi-VN" sz="1800" kern="1200" dirty="0">
              <a:latin typeface="Times New Roman" pitchFamily="18" charset="0"/>
              <a:cs typeface="Times New Roman" pitchFamily="18" charset="0"/>
            </a:rPr>
            <a:t> </a:t>
          </a:r>
          <a:r>
            <a:rPr lang="en-US" sz="1800" kern="1200" dirty="0" err="1">
              <a:latin typeface="Times New Roman" pitchFamily="18" charset="0"/>
              <a:cs typeface="Times New Roman" pitchFamily="18" charset="0"/>
            </a:rPr>
            <a:t>Có</a:t>
          </a:r>
          <a:r>
            <a:rPr lang="en-US" sz="1800" kern="1200" dirty="0">
              <a:latin typeface="Times New Roman" pitchFamily="18" charset="0"/>
              <a:cs typeface="Times New Roman" pitchFamily="18" charset="0"/>
            </a:rPr>
            <a:t> </a:t>
          </a:r>
          <a:r>
            <a:rPr lang="en-US" sz="1800" kern="1200" dirty="0" err="1">
              <a:latin typeface="Times New Roman" pitchFamily="18" charset="0"/>
              <a:cs typeface="Times New Roman" pitchFamily="18" charset="0"/>
            </a:rPr>
            <a:t>nhiều</a:t>
          </a:r>
          <a:r>
            <a:rPr lang="en-US" sz="1800" kern="1200" dirty="0">
              <a:latin typeface="Times New Roman" pitchFamily="18" charset="0"/>
              <a:cs typeface="Times New Roman" pitchFamily="18" charset="0"/>
            </a:rPr>
            <a:t> </a:t>
          </a:r>
          <a:r>
            <a:rPr lang="en-US" sz="1800" kern="1200" dirty="0" err="1">
              <a:latin typeface="Times New Roman" pitchFamily="18" charset="0"/>
              <a:cs typeface="Times New Roman" pitchFamily="18" charset="0"/>
            </a:rPr>
            <a:t>đóng</a:t>
          </a:r>
          <a:r>
            <a:rPr lang="en-US" sz="1800" kern="1200" dirty="0">
              <a:latin typeface="Times New Roman" pitchFamily="18" charset="0"/>
              <a:cs typeface="Times New Roman" pitchFamily="18" charset="0"/>
            </a:rPr>
            <a:t> </a:t>
          </a:r>
          <a:r>
            <a:rPr lang="en-US" sz="1800" kern="1200" dirty="0" err="1">
              <a:latin typeface="Times New Roman" pitchFamily="18" charset="0"/>
              <a:cs typeface="Times New Roman" pitchFamily="18" charset="0"/>
            </a:rPr>
            <a:t>góp</a:t>
          </a:r>
          <a:r>
            <a:rPr lang="en-US" sz="1800" kern="1200" dirty="0">
              <a:latin typeface="Times New Roman" pitchFamily="18" charset="0"/>
              <a:cs typeface="Times New Roman" pitchFamily="18" charset="0"/>
            </a:rPr>
            <a:t> </a:t>
          </a:r>
          <a:r>
            <a:rPr lang="en-US" sz="1800" kern="1200" dirty="0" err="1">
              <a:latin typeface="Times New Roman" pitchFamily="18" charset="0"/>
              <a:cs typeface="Times New Roman" pitchFamily="18" charset="0"/>
            </a:rPr>
            <a:t>vào</a:t>
          </a:r>
          <a:r>
            <a:rPr lang="en-US" sz="1800" kern="1200" dirty="0">
              <a:latin typeface="Times New Roman" pitchFamily="18" charset="0"/>
              <a:cs typeface="Times New Roman" pitchFamily="18" charset="0"/>
            </a:rPr>
            <a:t> </a:t>
          </a:r>
          <a:r>
            <a:rPr lang="en-US" sz="1800" kern="1200" dirty="0" err="1">
              <a:latin typeface="Times New Roman" pitchFamily="18" charset="0"/>
              <a:cs typeface="Times New Roman" pitchFamily="18" charset="0"/>
            </a:rPr>
            <a:t>sự</a:t>
          </a:r>
          <a:r>
            <a:rPr lang="en-US" sz="1800" kern="1200" dirty="0">
              <a:latin typeface="Times New Roman" pitchFamily="18" charset="0"/>
              <a:cs typeface="Times New Roman" pitchFamily="18" charset="0"/>
            </a:rPr>
            <a:t> </a:t>
          </a:r>
          <a:r>
            <a:rPr lang="en-US" sz="1800" kern="1200" dirty="0" err="1">
              <a:latin typeface="Times New Roman" pitchFamily="18" charset="0"/>
              <a:cs typeface="Times New Roman" pitchFamily="18" charset="0"/>
            </a:rPr>
            <a:t>phát</a:t>
          </a:r>
          <a:r>
            <a:rPr lang="en-US" sz="1800" kern="1200" dirty="0">
              <a:latin typeface="Times New Roman" pitchFamily="18" charset="0"/>
              <a:cs typeface="Times New Roman" pitchFamily="18" charset="0"/>
            </a:rPr>
            <a:t> </a:t>
          </a:r>
          <a:r>
            <a:rPr lang="en-US" sz="1800" kern="1200" dirty="0" err="1">
              <a:latin typeface="Times New Roman" pitchFamily="18" charset="0"/>
              <a:cs typeface="Times New Roman" pitchFamily="18" charset="0"/>
            </a:rPr>
            <a:t>triển</a:t>
          </a:r>
          <a:r>
            <a:rPr lang="en-US" sz="1800" kern="1200" dirty="0">
              <a:latin typeface="Times New Roman" pitchFamily="18" charset="0"/>
              <a:cs typeface="Times New Roman" pitchFamily="18" charset="0"/>
            </a:rPr>
            <a:t> KTXH, </a:t>
          </a:r>
          <a:r>
            <a:rPr lang="en-US" sz="1800" kern="1200" dirty="0" err="1">
              <a:latin typeface="Times New Roman" pitchFamily="18" charset="0"/>
              <a:cs typeface="Times New Roman" pitchFamily="18" charset="0"/>
            </a:rPr>
            <a:t>bảo</a:t>
          </a:r>
          <a:r>
            <a:rPr lang="en-US" sz="1800" kern="1200" dirty="0">
              <a:latin typeface="Times New Roman" pitchFamily="18" charset="0"/>
              <a:cs typeface="Times New Roman" pitchFamily="18" charset="0"/>
            </a:rPr>
            <a:t> </a:t>
          </a:r>
          <a:r>
            <a:rPr lang="en-US" sz="1800" kern="1200" dirty="0" err="1">
              <a:latin typeface="Times New Roman" pitchFamily="18" charset="0"/>
              <a:cs typeface="Times New Roman" pitchFamily="18" charset="0"/>
            </a:rPr>
            <a:t>dảm</a:t>
          </a:r>
          <a:r>
            <a:rPr lang="en-US" sz="1800" kern="1200" dirty="0">
              <a:latin typeface="Times New Roman" pitchFamily="18" charset="0"/>
              <a:cs typeface="Times New Roman" pitchFamily="18" charset="0"/>
            </a:rPr>
            <a:t> an </a:t>
          </a:r>
          <a:r>
            <a:rPr lang="en-US" sz="1800" kern="1200" dirty="0" err="1">
              <a:latin typeface="Times New Roman" pitchFamily="18" charset="0"/>
              <a:cs typeface="Times New Roman" pitchFamily="18" charset="0"/>
            </a:rPr>
            <a:t>sinh</a:t>
          </a:r>
          <a:r>
            <a:rPr lang="en-US" sz="1800" kern="1200" dirty="0">
              <a:latin typeface="Times New Roman" pitchFamily="18" charset="0"/>
              <a:cs typeface="Times New Roman" pitchFamily="18" charset="0"/>
            </a:rPr>
            <a:t> </a:t>
          </a:r>
          <a:r>
            <a:rPr lang="en-US" sz="1800" kern="1200" dirty="0" err="1">
              <a:latin typeface="Times New Roman" pitchFamily="18" charset="0"/>
              <a:cs typeface="Times New Roman" pitchFamily="18" charset="0"/>
            </a:rPr>
            <a:t>xã</a:t>
          </a:r>
          <a:r>
            <a:rPr lang="en-US" sz="1800" kern="1200" dirty="0">
              <a:latin typeface="Times New Roman" pitchFamily="18" charset="0"/>
              <a:cs typeface="Times New Roman" pitchFamily="18" charset="0"/>
            </a:rPr>
            <a:t> </a:t>
          </a:r>
          <a:r>
            <a:rPr lang="en-US" sz="1800" kern="1200" dirty="0" err="1">
              <a:latin typeface="Times New Roman" pitchFamily="18" charset="0"/>
              <a:cs typeface="Times New Roman" pitchFamily="18" charset="0"/>
            </a:rPr>
            <a:t>hội</a:t>
          </a:r>
          <a:r>
            <a:rPr lang="en-US" sz="1800" kern="1200" dirty="0">
              <a:latin typeface="Times New Roman" pitchFamily="18" charset="0"/>
              <a:cs typeface="Times New Roman" pitchFamily="18" charset="0"/>
            </a:rPr>
            <a:t>, </a:t>
          </a:r>
          <a:r>
            <a:rPr lang="en-US" sz="1800" kern="1200" dirty="0" err="1">
              <a:latin typeface="Times New Roman" pitchFamily="18" charset="0"/>
              <a:cs typeface="Times New Roman" pitchFamily="18" charset="0"/>
            </a:rPr>
            <a:t>từ</a:t>
          </a:r>
          <a:r>
            <a:rPr lang="en-US" sz="1800" kern="1200" dirty="0">
              <a:latin typeface="Times New Roman" pitchFamily="18" charset="0"/>
              <a:cs typeface="Times New Roman" pitchFamily="18" charset="0"/>
            </a:rPr>
            <a:t> </a:t>
          </a:r>
          <a:r>
            <a:rPr lang="en-US" sz="1800" kern="1200" dirty="0" err="1">
              <a:latin typeface="Times New Roman" pitchFamily="18" charset="0"/>
              <a:cs typeface="Times New Roman" pitchFamily="18" charset="0"/>
            </a:rPr>
            <a:t>thiện</a:t>
          </a:r>
          <a:r>
            <a:rPr lang="en-US" sz="1800" kern="1200" dirty="0">
              <a:latin typeface="Times New Roman" pitchFamily="18" charset="0"/>
              <a:cs typeface="Times New Roman" pitchFamily="18" charset="0"/>
            </a:rPr>
            <a:t> </a:t>
          </a:r>
          <a:r>
            <a:rPr lang="en-US" sz="1800" kern="1200" dirty="0" err="1">
              <a:latin typeface="Times New Roman" pitchFamily="18" charset="0"/>
              <a:cs typeface="Times New Roman" pitchFamily="18" charset="0"/>
            </a:rPr>
            <a:t>nhân</a:t>
          </a:r>
          <a:r>
            <a:rPr lang="en-US" sz="1800" kern="1200" dirty="0">
              <a:latin typeface="Times New Roman" pitchFamily="18" charset="0"/>
              <a:cs typeface="Times New Roman" pitchFamily="18" charset="0"/>
            </a:rPr>
            <a:t> </a:t>
          </a:r>
          <a:r>
            <a:rPr lang="en-US" sz="1800" kern="1200" dirty="0" err="1">
              <a:latin typeface="Times New Roman" pitchFamily="18" charset="0"/>
              <a:cs typeface="Times New Roman" pitchFamily="18" charset="0"/>
            </a:rPr>
            <a:t>đạo</a:t>
          </a:r>
          <a:r>
            <a:rPr lang="en-US" sz="1800" kern="1200" dirty="0">
              <a:latin typeface="Times New Roman" pitchFamily="18" charset="0"/>
              <a:cs typeface="Times New Roman" pitchFamily="18" charset="0"/>
            </a:rPr>
            <a:t>, </a:t>
          </a:r>
          <a:r>
            <a:rPr lang="en-US" sz="1800" kern="1200" dirty="0" err="1">
              <a:latin typeface="Times New Roman" pitchFamily="18" charset="0"/>
              <a:cs typeface="Times New Roman" pitchFamily="18" charset="0"/>
            </a:rPr>
            <a:t>ứng</a:t>
          </a:r>
          <a:r>
            <a:rPr lang="en-US" sz="1800" kern="1200" dirty="0">
              <a:latin typeface="Times New Roman" pitchFamily="18" charset="0"/>
              <a:cs typeface="Times New Roman" pitchFamily="18" charset="0"/>
            </a:rPr>
            <a:t> </a:t>
          </a:r>
          <a:r>
            <a:rPr lang="en-US" sz="1800" kern="1200" dirty="0" err="1">
              <a:latin typeface="Times New Roman" pitchFamily="18" charset="0"/>
              <a:cs typeface="Times New Roman" pitchFamily="18" charset="0"/>
            </a:rPr>
            <a:t>dụng</a:t>
          </a:r>
          <a:r>
            <a:rPr lang="en-US" sz="1800" kern="1200" dirty="0">
              <a:latin typeface="Times New Roman" pitchFamily="18" charset="0"/>
              <a:cs typeface="Times New Roman" pitchFamily="18" charset="0"/>
            </a:rPr>
            <a:t> KHKT</a:t>
          </a:r>
        </a:p>
      </dsp:txBody>
      <dsp:txXfrm>
        <a:off x="4955379" y="1697620"/>
        <a:ext cx="2680536" cy="1340158"/>
      </dsp:txXfrm>
    </dsp:sp>
    <dsp:sp modelId="{DA6E665B-A8EE-417A-AD70-2312A0E3B418}">
      <dsp:nvSpPr>
        <dsp:cNvPr id="0" name=""/>
        <dsp:cNvSpPr/>
      </dsp:nvSpPr>
      <dsp:spPr>
        <a:xfrm>
          <a:off x="3251333" y="3190528"/>
          <a:ext cx="1830045" cy="1323265"/>
        </a:xfrm>
        <a:prstGeom prst="ellipse">
          <a:avLst/>
        </a:prstGeom>
        <a:solidFill>
          <a:srgbClr val="FF00FF"/>
        </a:solidFill>
        <a:ln w="19050" cap="rnd"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b="1" kern="1200" dirty="0">
              <a:latin typeface="Times New Roman" pitchFamily="18" charset="0"/>
              <a:cs typeface="Times New Roman" pitchFamily="18" charset="0"/>
            </a:rPr>
            <a:t>3</a:t>
          </a:r>
        </a:p>
      </dsp:txBody>
      <dsp:txXfrm>
        <a:off x="3519337" y="3384316"/>
        <a:ext cx="1294037" cy="935689"/>
      </dsp:txXfrm>
    </dsp:sp>
    <dsp:sp modelId="{68EE45F6-9012-411E-A346-3E405E2585C1}">
      <dsp:nvSpPr>
        <dsp:cNvPr id="0" name=""/>
        <dsp:cNvSpPr/>
      </dsp:nvSpPr>
      <dsp:spPr>
        <a:xfrm>
          <a:off x="5081273" y="3190528"/>
          <a:ext cx="2745068" cy="13232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171450" lvl="1" indent="-171450" algn="just" defTabSz="800100">
            <a:lnSpc>
              <a:spcPct val="90000"/>
            </a:lnSpc>
            <a:spcBef>
              <a:spcPct val="0"/>
            </a:spcBef>
            <a:spcAft>
              <a:spcPct val="15000"/>
            </a:spcAft>
            <a:buChar char="•"/>
          </a:pPr>
          <a:r>
            <a:rPr lang="en-US" sz="1800" kern="1200" dirty="0" err="1">
              <a:latin typeface="Times New Roman" pitchFamily="18" charset="0"/>
              <a:cs typeface="Times New Roman" pitchFamily="18" charset="0"/>
            </a:rPr>
            <a:t>Lập</a:t>
          </a:r>
          <a:r>
            <a:rPr lang="en-US" sz="1800" kern="1200" dirty="0">
              <a:latin typeface="Times New Roman" pitchFamily="18" charset="0"/>
              <a:cs typeface="Times New Roman" pitchFamily="18" charset="0"/>
            </a:rPr>
            <a:t> </a:t>
          </a:r>
          <a:r>
            <a:rPr lang="en-US" sz="1800" kern="1200" dirty="0" err="1">
              <a:latin typeface="Times New Roman" pitchFamily="18" charset="0"/>
              <a:cs typeface="Times New Roman" pitchFamily="18" charset="0"/>
            </a:rPr>
            <a:t>được</a:t>
          </a:r>
          <a:r>
            <a:rPr lang="en-US" sz="1800" kern="1200" dirty="0">
              <a:latin typeface="Times New Roman" pitchFamily="18" charset="0"/>
              <a:cs typeface="Times New Roman" pitchFamily="18" charset="0"/>
            </a:rPr>
            <a:t> </a:t>
          </a:r>
          <a:r>
            <a:rPr lang="en-US" sz="1800" kern="1200" dirty="0" err="1">
              <a:latin typeface="Times New Roman" pitchFamily="18" charset="0"/>
              <a:cs typeface="Times New Roman" pitchFamily="18" charset="0"/>
            </a:rPr>
            <a:t>nhiều</a:t>
          </a:r>
          <a:r>
            <a:rPr lang="en-US" sz="1800" kern="1200" dirty="0">
              <a:latin typeface="Times New Roman" pitchFamily="18" charset="0"/>
              <a:cs typeface="Times New Roman" pitchFamily="18" charset="0"/>
            </a:rPr>
            <a:t> </a:t>
          </a:r>
          <a:r>
            <a:rPr lang="en-US" sz="1800" kern="1200" dirty="0" err="1">
              <a:latin typeface="Times New Roman" pitchFamily="18" charset="0"/>
              <a:cs typeface="Times New Roman" pitchFamily="18" charset="0"/>
            </a:rPr>
            <a:t>thành</a:t>
          </a:r>
          <a:r>
            <a:rPr lang="en-US" sz="1800" kern="1200" dirty="0">
              <a:latin typeface="Times New Roman" pitchFamily="18" charset="0"/>
              <a:cs typeface="Times New Roman" pitchFamily="18" charset="0"/>
            </a:rPr>
            <a:t> </a:t>
          </a:r>
          <a:r>
            <a:rPr lang="en-US" sz="1800" kern="1200" dirty="0" err="1">
              <a:latin typeface="Times New Roman" pitchFamily="18" charset="0"/>
              <a:cs typeface="Times New Roman" pitchFamily="18" charset="0"/>
            </a:rPr>
            <a:t>tích</a:t>
          </a:r>
          <a:r>
            <a:rPr lang="en-US" sz="1800" kern="1200" dirty="0">
              <a:latin typeface="Times New Roman" pitchFamily="18" charset="0"/>
              <a:cs typeface="Times New Roman" pitchFamily="18" charset="0"/>
            </a:rPr>
            <a:t> </a:t>
          </a:r>
          <a:r>
            <a:rPr lang="en-US" sz="1800" kern="1200" dirty="0" err="1">
              <a:latin typeface="Times New Roman" pitchFamily="18" charset="0"/>
              <a:cs typeface="Times New Roman" pitchFamily="18" charset="0"/>
            </a:rPr>
            <a:t>hoặc</a:t>
          </a:r>
          <a:r>
            <a:rPr lang="en-US" sz="1800" kern="1200" dirty="0">
              <a:latin typeface="Times New Roman" pitchFamily="18" charset="0"/>
              <a:cs typeface="Times New Roman" pitchFamily="18" charset="0"/>
            </a:rPr>
            <a:t> </a:t>
          </a:r>
          <a:r>
            <a:rPr lang="en-US" sz="1800" kern="1200" dirty="0" err="1">
              <a:latin typeface="Times New Roman" pitchFamily="18" charset="0"/>
              <a:cs typeface="Times New Roman" pitchFamily="18" charset="0"/>
            </a:rPr>
            <a:t>thành</a:t>
          </a:r>
          <a:r>
            <a:rPr lang="en-US" sz="1800" kern="1200" dirty="0">
              <a:latin typeface="Times New Roman" pitchFamily="18" charset="0"/>
              <a:cs typeface="Times New Roman" pitchFamily="18" charset="0"/>
            </a:rPr>
            <a:t> </a:t>
          </a:r>
          <a:r>
            <a:rPr lang="en-US" sz="1800" kern="1200" dirty="0" err="1">
              <a:latin typeface="Times New Roman" pitchFamily="18" charset="0"/>
              <a:cs typeface="Times New Roman" pitchFamily="18" charset="0"/>
            </a:rPr>
            <a:t>tích</a:t>
          </a:r>
          <a:r>
            <a:rPr lang="en-US" sz="1800" kern="1200" dirty="0">
              <a:latin typeface="Times New Roman" pitchFamily="18" charset="0"/>
              <a:cs typeface="Times New Roman" pitchFamily="18" charset="0"/>
            </a:rPr>
            <a:t> </a:t>
          </a:r>
          <a:r>
            <a:rPr lang="en-US" sz="1800" kern="1200" dirty="0" err="1">
              <a:latin typeface="Times New Roman" pitchFamily="18" charset="0"/>
              <a:cs typeface="Times New Roman" pitchFamily="18" charset="0"/>
            </a:rPr>
            <a:t>đột</a:t>
          </a:r>
          <a:r>
            <a:rPr lang="en-US" sz="1800" kern="1200" dirty="0">
              <a:latin typeface="Times New Roman" pitchFamily="18" charset="0"/>
              <a:cs typeface="Times New Roman" pitchFamily="18" charset="0"/>
            </a:rPr>
            <a:t> </a:t>
          </a:r>
          <a:r>
            <a:rPr lang="en-US" sz="1800" kern="1200" dirty="0" err="1">
              <a:latin typeface="Times New Roman" pitchFamily="18" charset="0"/>
              <a:cs typeface="Times New Roman" pitchFamily="18" charset="0"/>
            </a:rPr>
            <a:t>xuất</a:t>
          </a:r>
          <a:r>
            <a:rPr lang="en-US" sz="1800" kern="1200" dirty="0">
              <a:latin typeface="Times New Roman" pitchFamily="18" charset="0"/>
              <a:cs typeface="Times New Roman" pitchFamily="18" charset="0"/>
            </a:rPr>
            <a:t>, </a:t>
          </a:r>
          <a:r>
            <a:rPr lang="en-US" sz="1800" kern="1200" dirty="0" err="1">
              <a:latin typeface="Times New Roman" pitchFamily="18" charset="0"/>
              <a:cs typeface="Times New Roman" pitchFamily="18" charset="0"/>
            </a:rPr>
            <a:t>có</a:t>
          </a:r>
          <a:r>
            <a:rPr lang="en-US" sz="1800" kern="1200" dirty="0">
              <a:latin typeface="Times New Roman" pitchFamily="18" charset="0"/>
              <a:cs typeface="Times New Roman" pitchFamily="18" charset="0"/>
            </a:rPr>
            <a:t> </a:t>
          </a:r>
          <a:r>
            <a:rPr lang="en-US" sz="1800" kern="1200" dirty="0" err="1">
              <a:latin typeface="Times New Roman" pitchFamily="18" charset="0"/>
              <a:cs typeface="Times New Roman" pitchFamily="18" charset="0"/>
            </a:rPr>
            <a:t>phạm</a:t>
          </a:r>
          <a:r>
            <a:rPr lang="en-US" sz="1800" kern="1200" dirty="0">
              <a:latin typeface="Times New Roman" pitchFamily="18" charset="0"/>
              <a:cs typeface="Times New Roman" pitchFamily="18" charset="0"/>
            </a:rPr>
            <a:t> vi </a:t>
          </a:r>
          <a:r>
            <a:rPr lang="en-US" sz="1800" kern="1200" dirty="0" err="1">
              <a:latin typeface="Times New Roman" pitchFamily="18" charset="0"/>
              <a:cs typeface="Times New Roman" pitchFamily="18" charset="0"/>
            </a:rPr>
            <a:t>ảnh</a:t>
          </a:r>
          <a:r>
            <a:rPr lang="en-US" sz="1800" kern="1200" dirty="0">
              <a:latin typeface="Times New Roman" pitchFamily="18" charset="0"/>
              <a:cs typeface="Times New Roman" pitchFamily="18" charset="0"/>
            </a:rPr>
            <a:t> </a:t>
          </a:r>
          <a:r>
            <a:rPr lang="en-US" sz="1800" kern="1200" dirty="0" err="1">
              <a:latin typeface="Times New Roman" pitchFamily="18" charset="0"/>
              <a:cs typeface="Times New Roman" pitchFamily="18" charset="0"/>
            </a:rPr>
            <a:t>hưởng</a:t>
          </a:r>
          <a:r>
            <a:rPr lang="en-US" sz="1800" kern="1200" dirty="0">
              <a:latin typeface="Times New Roman" pitchFamily="18" charset="0"/>
              <a:cs typeface="Times New Roman" pitchFamily="18" charset="0"/>
            </a:rPr>
            <a:t> </a:t>
          </a:r>
          <a:r>
            <a:rPr lang="en-US" sz="1800" kern="1200" dirty="0" err="1">
              <a:latin typeface="Times New Roman" pitchFamily="18" charset="0"/>
              <a:cs typeface="Times New Roman" pitchFamily="18" charset="0"/>
            </a:rPr>
            <a:t>trong</a:t>
          </a:r>
          <a:r>
            <a:rPr lang="en-US" sz="1800" kern="1200" dirty="0">
              <a:latin typeface="Times New Roman" pitchFamily="18" charset="0"/>
              <a:cs typeface="Times New Roman" pitchFamily="18" charset="0"/>
            </a:rPr>
            <a:t> </a:t>
          </a:r>
          <a:r>
            <a:rPr lang="en-US" sz="1800" kern="1200" dirty="0" err="1">
              <a:latin typeface="Times New Roman" pitchFamily="18" charset="0"/>
              <a:cs typeface="Times New Roman" pitchFamily="18" charset="0"/>
            </a:rPr>
            <a:t>bộ</a:t>
          </a:r>
          <a:r>
            <a:rPr lang="en-US" sz="1800" kern="1200" dirty="0">
              <a:latin typeface="Times New Roman" pitchFamily="18" charset="0"/>
              <a:cs typeface="Times New Roman" pitchFamily="18" charset="0"/>
            </a:rPr>
            <a:t>, </a:t>
          </a:r>
          <a:r>
            <a:rPr lang="vi-VN" sz="1800" kern="1200" dirty="0">
              <a:latin typeface="Times New Roman" pitchFamily="18" charset="0"/>
              <a:cs typeface="Times New Roman" pitchFamily="18" charset="0"/>
            </a:rPr>
            <a:t>ban, </a:t>
          </a:r>
          <a:r>
            <a:rPr lang="en-US" sz="1800" kern="1200" dirty="0" err="1">
              <a:latin typeface="Times New Roman" pitchFamily="18" charset="0"/>
              <a:cs typeface="Times New Roman" pitchFamily="18" charset="0"/>
            </a:rPr>
            <a:t>ngành</a:t>
          </a:r>
          <a:r>
            <a:rPr lang="en-US" sz="1800" kern="1200" dirty="0">
              <a:latin typeface="Times New Roman" pitchFamily="18" charset="0"/>
              <a:cs typeface="Times New Roman" pitchFamily="18" charset="0"/>
            </a:rPr>
            <a:t>, </a:t>
          </a:r>
          <a:r>
            <a:rPr lang="en-US" sz="1800" kern="1200" dirty="0" err="1">
              <a:latin typeface="Times New Roman" pitchFamily="18" charset="0"/>
              <a:cs typeface="Times New Roman" pitchFamily="18" charset="0"/>
            </a:rPr>
            <a:t>tỉnh</a:t>
          </a:r>
          <a:r>
            <a:rPr lang="en-US" sz="1800" kern="1200" dirty="0">
              <a:latin typeface="Times New Roman" pitchFamily="18" charset="0"/>
              <a:cs typeface="Times New Roman" pitchFamily="18" charset="0"/>
            </a:rPr>
            <a:t> </a:t>
          </a:r>
          <a:r>
            <a:rPr lang="en-US" sz="1800" kern="1200" dirty="0" err="1">
              <a:latin typeface="Times New Roman" pitchFamily="18" charset="0"/>
              <a:cs typeface="Times New Roman" pitchFamily="18" charset="0"/>
            </a:rPr>
            <a:t>hoặc</a:t>
          </a:r>
          <a:r>
            <a:rPr lang="en-US" sz="1800" kern="1200" dirty="0">
              <a:latin typeface="Times New Roman" pitchFamily="18" charset="0"/>
              <a:cs typeface="Times New Roman" pitchFamily="18" charset="0"/>
            </a:rPr>
            <a:t> </a:t>
          </a:r>
          <a:r>
            <a:rPr lang="en-US" sz="1800" kern="1200" dirty="0" err="1">
              <a:latin typeface="Times New Roman" pitchFamily="18" charset="0"/>
              <a:cs typeface="Times New Roman" pitchFamily="18" charset="0"/>
            </a:rPr>
            <a:t>đạt</a:t>
          </a:r>
          <a:r>
            <a:rPr lang="en-US" sz="1800" kern="1200" dirty="0">
              <a:latin typeface="Times New Roman" pitchFamily="18" charset="0"/>
              <a:cs typeface="Times New Roman" pitchFamily="18" charset="0"/>
            </a:rPr>
            <a:t> </a:t>
          </a:r>
          <a:r>
            <a:rPr lang="en-US" sz="1800" kern="1200" dirty="0" err="1">
              <a:latin typeface="Times New Roman" pitchFamily="18" charset="0"/>
              <a:cs typeface="Times New Roman" pitchFamily="18" charset="0"/>
            </a:rPr>
            <a:t>giải</a:t>
          </a:r>
          <a:r>
            <a:rPr lang="en-US" sz="1800" kern="1200" dirty="0">
              <a:latin typeface="Times New Roman" pitchFamily="18" charset="0"/>
              <a:cs typeface="Times New Roman" pitchFamily="18" charset="0"/>
            </a:rPr>
            <a:t> </a:t>
          </a:r>
          <a:r>
            <a:rPr lang="en-US" sz="1800" kern="1200" dirty="0" err="1">
              <a:latin typeface="Times New Roman" pitchFamily="18" charset="0"/>
              <a:cs typeface="Times New Roman" pitchFamily="18" charset="0"/>
            </a:rPr>
            <a:t>thưởng</a:t>
          </a:r>
          <a:r>
            <a:rPr lang="en-US" sz="1800" kern="1200" dirty="0">
              <a:latin typeface="Times New Roman" pitchFamily="18" charset="0"/>
              <a:cs typeface="Times New Roman" pitchFamily="18" charset="0"/>
            </a:rPr>
            <a:t> </a:t>
          </a:r>
          <a:r>
            <a:rPr lang="en-US" sz="1800" kern="1200" dirty="0" err="1">
              <a:latin typeface="Times New Roman" pitchFamily="18" charset="0"/>
              <a:cs typeface="Times New Roman" pitchFamily="18" charset="0"/>
            </a:rPr>
            <a:t>khu</a:t>
          </a:r>
          <a:r>
            <a:rPr lang="en-US" sz="1800" kern="1200" dirty="0">
              <a:latin typeface="Times New Roman" pitchFamily="18" charset="0"/>
              <a:cs typeface="Times New Roman" pitchFamily="18" charset="0"/>
            </a:rPr>
            <a:t> </a:t>
          </a:r>
          <a:r>
            <a:rPr lang="en-US" sz="1800" kern="1200" dirty="0" err="1">
              <a:latin typeface="Times New Roman" pitchFamily="18" charset="0"/>
              <a:cs typeface="Times New Roman" pitchFamily="18" charset="0"/>
            </a:rPr>
            <a:t>vực</a:t>
          </a:r>
          <a:endParaRPr lang="en-US" sz="1800" kern="1200" dirty="0">
            <a:latin typeface="Times New Roman" pitchFamily="18" charset="0"/>
            <a:cs typeface="Times New Roman" pitchFamily="18" charset="0"/>
          </a:endParaRPr>
        </a:p>
      </dsp:txBody>
      <dsp:txXfrm>
        <a:off x="5081273" y="3190528"/>
        <a:ext cx="2745068" cy="132326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DE7AB7-83F7-694F-A34F-7B8B183350AB}">
      <dsp:nvSpPr>
        <dsp:cNvPr id="0" name=""/>
        <dsp:cNvSpPr/>
      </dsp:nvSpPr>
      <dsp:spPr>
        <a:xfrm>
          <a:off x="0" y="302249"/>
          <a:ext cx="3983990" cy="1755147"/>
        </a:xfrm>
        <a:prstGeom prst="roundRect">
          <a:avLst>
            <a:gd name="adj" fmla="val 10000"/>
          </a:avLst>
        </a:prstGeom>
        <a:solidFill>
          <a:srgbClr val="99FF33"/>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r>
            <a:rPr lang="en-US" sz="2200" b="1" kern="1200" dirty="0" err="1">
              <a:solidFill>
                <a:schemeClr val="tx1"/>
              </a:solidFill>
              <a:latin typeface="Times New Roman" panose="02020603050405020304" pitchFamily="18" charset="0"/>
              <a:cs typeface="Times New Roman" panose="02020603050405020304" pitchFamily="18" charset="0"/>
            </a:rPr>
            <a:t>Tuyến</a:t>
          </a:r>
          <a:r>
            <a:rPr lang="en-US" sz="2200" b="1" kern="1200" dirty="0">
              <a:solidFill>
                <a:schemeClr val="tx1"/>
              </a:solidFill>
              <a:latin typeface="Times New Roman" panose="02020603050405020304" pitchFamily="18" charset="0"/>
              <a:cs typeface="Times New Roman" panose="02020603050405020304" pitchFamily="18" charset="0"/>
            </a:rPr>
            <a:t> </a:t>
          </a:r>
          <a:r>
            <a:rPr lang="en-US" sz="2200" b="1" kern="1200" dirty="0" err="1">
              <a:solidFill>
                <a:schemeClr val="tx1"/>
              </a:solidFill>
              <a:latin typeface="Times New Roman" panose="02020603050405020304" pitchFamily="18" charset="0"/>
              <a:cs typeface="Times New Roman" panose="02020603050405020304" pitchFamily="18" charset="0"/>
            </a:rPr>
            <a:t>trình</a:t>
          </a:r>
          <a:r>
            <a:rPr lang="en-US" sz="2200" b="1" kern="1200" dirty="0">
              <a:solidFill>
                <a:schemeClr val="tx1"/>
              </a:solidFill>
              <a:latin typeface="Times New Roman" panose="02020603050405020304" pitchFamily="18" charset="0"/>
              <a:cs typeface="Times New Roman" panose="02020603050405020304" pitchFamily="18" charset="0"/>
            </a:rPr>
            <a:t> </a:t>
          </a:r>
          <a:r>
            <a:rPr lang="en-US" sz="2200" b="1" kern="1200" dirty="0" err="1">
              <a:solidFill>
                <a:schemeClr val="tx1"/>
              </a:solidFill>
              <a:latin typeface="Times New Roman" panose="02020603050405020304" pitchFamily="18" charset="0"/>
              <a:cs typeface="Times New Roman" panose="02020603050405020304" pitchFamily="18" charset="0"/>
            </a:rPr>
            <a:t>khen</a:t>
          </a:r>
          <a:r>
            <a:rPr lang="en-US" sz="2200" kern="1200" dirty="0">
              <a:solidFill>
                <a:schemeClr val="tx1"/>
              </a:solidFill>
              <a:latin typeface="Times New Roman" panose="02020603050405020304" pitchFamily="18" charset="0"/>
              <a:cs typeface="Times New Roman" panose="02020603050405020304" pitchFamily="18" charset="0"/>
            </a:rPr>
            <a:t>: </a:t>
          </a:r>
          <a:r>
            <a:rPr lang="en-US" sz="2200" kern="1200" dirty="0" err="1">
              <a:solidFill>
                <a:schemeClr val="tx1"/>
              </a:solidFill>
              <a:latin typeface="Times New Roman" panose="02020603050405020304" pitchFamily="18" charset="0"/>
              <a:cs typeface="Times New Roman" panose="02020603050405020304" pitchFamily="18" charset="0"/>
            </a:rPr>
            <a:t>Cấp</a:t>
          </a:r>
          <a:r>
            <a:rPr lang="en-US" sz="2200" kern="1200" dirty="0">
              <a:solidFill>
                <a:schemeClr val="tx1"/>
              </a:solidFill>
              <a:latin typeface="Times New Roman" panose="02020603050405020304" pitchFamily="18" charset="0"/>
              <a:cs typeface="Times New Roman" panose="02020603050405020304" pitchFamily="18" charset="0"/>
            </a:rPr>
            <a:t> </a:t>
          </a:r>
          <a:r>
            <a:rPr lang="en-US" sz="2200" kern="1200" dirty="0" err="1">
              <a:solidFill>
                <a:schemeClr val="tx1"/>
              </a:solidFill>
              <a:latin typeface="Times New Roman" panose="02020603050405020304" pitchFamily="18" charset="0"/>
              <a:cs typeface="Times New Roman" panose="02020603050405020304" pitchFamily="18" charset="0"/>
            </a:rPr>
            <a:t>quản</a:t>
          </a:r>
          <a:r>
            <a:rPr lang="en-US" sz="2200" kern="1200" dirty="0">
              <a:solidFill>
                <a:schemeClr val="tx1"/>
              </a:solidFill>
              <a:latin typeface="Times New Roman" panose="02020603050405020304" pitchFamily="18" charset="0"/>
              <a:cs typeface="Times New Roman" panose="02020603050405020304" pitchFamily="18" charset="0"/>
            </a:rPr>
            <a:t> </a:t>
          </a:r>
          <a:r>
            <a:rPr lang="en-US" sz="2200" kern="1200" dirty="0" err="1">
              <a:solidFill>
                <a:schemeClr val="tx1"/>
              </a:solidFill>
              <a:latin typeface="Times New Roman" panose="02020603050405020304" pitchFamily="18" charset="0"/>
              <a:cs typeface="Times New Roman" panose="02020603050405020304" pitchFamily="18" charset="0"/>
            </a:rPr>
            <a:t>lý</a:t>
          </a:r>
          <a:r>
            <a:rPr lang="en-US" sz="2200" kern="1200" dirty="0">
              <a:solidFill>
                <a:schemeClr val="tx1"/>
              </a:solidFill>
              <a:latin typeface="Times New Roman" panose="02020603050405020304" pitchFamily="18" charset="0"/>
              <a:cs typeface="Times New Roman" panose="02020603050405020304" pitchFamily="18" charset="0"/>
            </a:rPr>
            <a:t> </a:t>
          </a:r>
          <a:r>
            <a:rPr lang="en-US" sz="2200" kern="1200" dirty="0" err="1">
              <a:solidFill>
                <a:schemeClr val="tx1"/>
              </a:solidFill>
              <a:latin typeface="Times New Roman" panose="02020603050405020304" pitchFamily="18" charset="0"/>
              <a:cs typeface="Times New Roman" panose="02020603050405020304" pitchFamily="18" charset="0"/>
            </a:rPr>
            <a:t>về</a:t>
          </a:r>
          <a:r>
            <a:rPr lang="en-US" sz="2200" kern="1200" dirty="0">
              <a:solidFill>
                <a:schemeClr val="tx1"/>
              </a:solidFill>
              <a:latin typeface="Times New Roman" panose="02020603050405020304" pitchFamily="18" charset="0"/>
              <a:cs typeface="Times New Roman" panose="02020603050405020304" pitchFamily="18" charset="0"/>
            </a:rPr>
            <a:t> </a:t>
          </a:r>
          <a:r>
            <a:rPr lang="en-US" sz="2200" kern="1200" dirty="0" err="1">
              <a:solidFill>
                <a:schemeClr val="tx1"/>
              </a:solidFill>
              <a:latin typeface="Times New Roman" panose="02020603050405020304" pitchFamily="18" charset="0"/>
              <a:cs typeface="Times New Roman" panose="02020603050405020304" pitchFamily="18" charset="0"/>
            </a:rPr>
            <a:t>tổ</a:t>
          </a:r>
          <a:r>
            <a:rPr lang="en-US" sz="2200" kern="1200" dirty="0">
              <a:solidFill>
                <a:schemeClr val="tx1"/>
              </a:solidFill>
              <a:latin typeface="Times New Roman" panose="02020603050405020304" pitchFamily="18" charset="0"/>
              <a:cs typeface="Times New Roman" panose="02020603050405020304" pitchFamily="18" charset="0"/>
            </a:rPr>
            <a:t> </a:t>
          </a:r>
          <a:r>
            <a:rPr lang="en-US" sz="2200" kern="1200" dirty="0" err="1">
              <a:solidFill>
                <a:schemeClr val="tx1"/>
              </a:solidFill>
              <a:latin typeface="Times New Roman" panose="02020603050405020304" pitchFamily="18" charset="0"/>
              <a:cs typeface="Times New Roman" panose="02020603050405020304" pitchFamily="18" charset="0"/>
            </a:rPr>
            <a:t>chức</a:t>
          </a:r>
          <a:r>
            <a:rPr lang="en-US" sz="2200" kern="1200" dirty="0">
              <a:solidFill>
                <a:schemeClr val="tx1"/>
              </a:solidFill>
              <a:latin typeface="Times New Roman" panose="02020603050405020304" pitchFamily="18" charset="0"/>
              <a:cs typeface="Times New Roman" panose="02020603050405020304" pitchFamily="18" charset="0"/>
            </a:rPr>
            <a:t>, </a:t>
          </a:r>
          <a:r>
            <a:rPr lang="en-US" sz="2200" kern="1200" dirty="0" err="1">
              <a:solidFill>
                <a:schemeClr val="tx1"/>
              </a:solidFill>
              <a:latin typeface="Times New Roman" panose="02020603050405020304" pitchFamily="18" charset="0"/>
              <a:cs typeface="Times New Roman" panose="02020603050405020304" pitchFamily="18" charset="0"/>
            </a:rPr>
            <a:t>cán</a:t>
          </a:r>
          <a:r>
            <a:rPr lang="en-US" sz="2200" kern="1200" dirty="0">
              <a:solidFill>
                <a:schemeClr val="tx1"/>
              </a:solidFill>
              <a:latin typeface="Times New Roman" panose="02020603050405020304" pitchFamily="18" charset="0"/>
              <a:cs typeface="Times New Roman" panose="02020603050405020304" pitchFamily="18" charset="0"/>
            </a:rPr>
            <a:t> </a:t>
          </a:r>
          <a:r>
            <a:rPr lang="en-US" sz="2200" kern="1200" dirty="0" err="1">
              <a:solidFill>
                <a:schemeClr val="tx1"/>
              </a:solidFill>
              <a:latin typeface="Times New Roman" panose="02020603050405020304" pitchFamily="18" charset="0"/>
              <a:cs typeface="Times New Roman" panose="02020603050405020304" pitchFamily="18" charset="0"/>
            </a:rPr>
            <a:t>bộ</a:t>
          </a:r>
          <a:r>
            <a:rPr lang="en-US" sz="2200" kern="1200" dirty="0">
              <a:solidFill>
                <a:schemeClr val="tx1"/>
              </a:solidFill>
              <a:latin typeface="Times New Roman" panose="02020603050405020304" pitchFamily="18" charset="0"/>
              <a:cs typeface="Times New Roman" panose="02020603050405020304" pitchFamily="18" charset="0"/>
            </a:rPr>
            <a:t>, CCVC, </a:t>
          </a:r>
          <a:r>
            <a:rPr lang="en-US" sz="2200" kern="1200" dirty="0" err="1">
              <a:solidFill>
                <a:schemeClr val="tx1"/>
              </a:solidFill>
              <a:latin typeface="Times New Roman" panose="02020603050405020304" pitchFamily="18" charset="0"/>
              <a:cs typeface="Times New Roman" panose="02020603050405020304" pitchFamily="18" charset="0"/>
            </a:rPr>
            <a:t>người</a:t>
          </a:r>
          <a:r>
            <a:rPr lang="en-US" sz="2200" kern="1200" dirty="0">
              <a:solidFill>
                <a:schemeClr val="tx1"/>
              </a:solidFill>
              <a:latin typeface="Times New Roman" panose="02020603050405020304" pitchFamily="18" charset="0"/>
              <a:cs typeface="Times New Roman" panose="02020603050405020304" pitchFamily="18" charset="0"/>
            </a:rPr>
            <a:t> </a:t>
          </a:r>
          <a:r>
            <a:rPr lang="en-US" sz="2200" kern="1200" dirty="0" err="1">
              <a:solidFill>
                <a:schemeClr val="tx1"/>
              </a:solidFill>
              <a:latin typeface="Times New Roman" panose="02020603050405020304" pitchFamily="18" charset="0"/>
              <a:cs typeface="Times New Roman" panose="02020603050405020304" pitchFamily="18" charset="0"/>
            </a:rPr>
            <a:t>lao</a:t>
          </a:r>
          <a:r>
            <a:rPr lang="en-US" sz="2200" kern="1200" dirty="0">
              <a:solidFill>
                <a:schemeClr val="tx1"/>
              </a:solidFill>
              <a:latin typeface="Times New Roman" panose="02020603050405020304" pitchFamily="18" charset="0"/>
              <a:cs typeface="Times New Roman" panose="02020603050405020304" pitchFamily="18" charset="0"/>
            </a:rPr>
            <a:t> </a:t>
          </a:r>
          <a:r>
            <a:rPr lang="en-US" sz="2200" kern="1200" dirty="0" err="1">
              <a:solidFill>
                <a:schemeClr val="tx1"/>
              </a:solidFill>
              <a:latin typeface="Times New Roman" panose="02020603050405020304" pitchFamily="18" charset="0"/>
              <a:cs typeface="Times New Roman" panose="02020603050405020304" pitchFamily="18" charset="0"/>
            </a:rPr>
            <a:t>động</a:t>
          </a:r>
          <a:r>
            <a:rPr lang="en-US" sz="2200" kern="1200" dirty="0">
              <a:solidFill>
                <a:schemeClr val="tx1"/>
              </a:solidFill>
              <a:latin typeface="Times New Roman" panose="02020603050405020304" pitchFamily="18" charset="0"/>
              <a:cs typeface="Times New Roman" panose="02020603050405020304" pitchFamily="18" charset="0"/>
            </a:rPr>
            <a:t>, </a:t>
          </a:r>
          <a:r>
            <a:rPr lang="en-US" sz="2200" kern="1200" dirty="0" err="1">
              <a:solidFill>
                <a:schemeClr val="tx1"/>
              </a:solidFill>
              <a:latin typeface="Times New Roman" panose="02020603050405020304" pitchFamily="18" charset="0"/>
              <a:cs typeface="Times New Roman" panose="02020603050405020304" pitchFamily="18" charset="0"/>
            </a:rPr>
            <a:t>quỹ</a:t>
          </a:r>
          <a:r>
            <a:rPr lang="en-US" sz="2200" kern="1200" dirty="0">
              <a:solidFill>
                <a:schemeClr val="tx1"/>
              </a:solidFill>
              <a:latin typeface="Times New Roman" panose="02020603050405020304" pitchFamily="18" charset="0"/>
              <a:cs typeface="Times New Roman" panose="02020603050405020304" pitchFamily="18" charset="0"/>
            </a:rPr>
            <a:t> </a:t>
          </a:r>
          <a:r>
            <a:rPr lang="en-US" sz="2200" kern="1200" dirty="0" err="1">
              <a:solidFill>
                <a:schemeClr val="tx1"/>
              </a:solidFill>
              <a:latin typeface="Times New Roman" panose="02020603050405020304" pitchFamily="18" charset="0"/>
              <a:cs typeface="Times New Roman" panose="02020603050405020304" pitchFamily="18" charset="0"/>
            </a:rPr>
            <a:t>lương</a:t>
          </a:r>
          <a:r>
            <a:rPr lang="en-US" sz="2200" kern="1200" dirty="0">
              <a:solidFill>
                <a:schemeClr val="tx1"/>
              </a:solidFill>
              <a:latin typeface="Times New Roman" panose="02020603050405020304" pitchFamily="18" charset="0"/>
              <a:cs typeface="Times New Roman" panose="02020603050405020304" pitchFamily="18" charset="0"/>
            </a:rPr>
            <a:t> </a:t>
          </a:r>
          <a:r>
            <a:rPr lang="en-US" sz="2200" kern="1200" dirty="0" err="1">
              <a:solidFill>
                <a:schemeClr val="tx1"/>
              </a:solidFill>
              <a:latin typeface="Times New Roman" panose="02020603050405020304" pitchFamily="18" charset="0"/>
              <a:cs typeface="Times New Roman" panose="02020603050405020304" pitchFamily="18" charset="0"/>
            </a:rPr>
            <a:t>hoặc</a:t>
          </a:r>
          <a:r>
            <a:rPr lang="en-US" sz="2200" kern="1200" dirty="0">
              <a:solidFill>
                <a:schemeClr val="tx1"/>
              </a:solidFill>
              <a:latin typeface="Times New Roman" panose="02020603050405020304" pitchFamily="18" charset="0"/>
              <a:cs typeface="Times New Roman" panose="02020603050405020304" pitchFamily="18" charset="0"/>
            </a:rPr>
            <a:t> </a:t>
          </a:r>
          <a:r>
            <a:rPr lang="en-US" sz="2200" kern="1200" dirty="0" err="1">
              <a:solidFill>
                <a:schemeClr val="tx1"/>
              </a:solidFill>
              <a:latin typeface="Times New Roman" panose="02020603050405020304" pitchFamily="18" charset="0"/>
              <a:cs typeface="Times New Roman" panose="02020603050405020304" pitchFamily="18" charset="0"/>
            </a:rPr>
            <a:t>người</a:t>
          </a:r>
          <a:r>
            <a:rPr lang="en-US" sz="2200" kern="1200" dirty="0">
              <a:solidFill>
                <a:schemeClr val="tx1"/>
              </a:solidFill>
              <a:latin typeface="Times New Roman" panose="02020603050405020304" pitchFamily="18" charset="0"/>
              <a:cs typeface="Times New Roman" panose="02020603050405020304" pitchFamily="18" charset="0"/>
            </a:rPr>
            <a:t> </a:t>
          </a:r>
          <a:r>
            <a:rPr lang="en-US" sz="2200" kern="1200" dirty="0" err="1">
              <a:solidFill>
                <a:schemeClr val="tx1"/>
              </a:solidFill>
              <a:latin typeface="Times New Roman" panose="02020603050405020304" pitchFamily="18" charset="0"/>
              <a:cs typeface="Times New Roman" panose="02020603050405020304" pitchFamily="18" charset="0"/>
            </a:rPr>
            <a:t>đứng</a:t>
          </a:r>
          <a:r>
            <a:rPr lang="en-US" sz="2200" kern="1200" dirty="0">
              <a:solidFill>
                <a:schemeClr val="tx1"/>
              </a:solidFill>
              <a:latin typeface="Times New Roman" panose="02020603050405020304" pitchFamily="18" charset="0"/>
              <a:cs typeface="Times New Roman" panose="02020603050405020304" pitchFamily="18" charset="0"/>
            </a:rPr>
            <a:t> </a:t>
          </a:r>
          <a:r>
            <a:rPr lang="en-US" sz="2200" kern="1200" dirty="0" err="1">
              <a:solidFill>
                <a:schemeClr val="tx1"/>
              </a:solidFill>
              <a:latin typeface="Times New Roman" panose="02020603050405020304" pitchFamily="18" charset="0"/>
              <a:cs typeface="Times New Roman" panose="02020603050405020304" pitchFamily="18" charset="0"/>
            </a:rPr>
            <a:t>đầu</a:t>
          </a:r>
          <a:r>
            <a:rPr lang="en-US" sz="2200" kern="1200" dirty="0">
              <a:solidFill>
                <a:schemeClr val="tx1"/>
              </a:solidFill>
              <a:latin typeface="Times New Roman" panose="02020603050405020304" pitchFamily="18" charset="0"/>
              <a:cs typeface="Times New Roman" panose="02020603050405020304" pitchFamily="18" charset="0"/>
            </a:rPr>
            <a:t> DN, </a:t>
          </a:r>
          <a:r>
            <a:rPr lang="en-US" sz="2200" kern="1200" dirty="0" err="1">
              <a:solidFill>
                <a:schemeClr val="tx1"/>
              </a:solidFill>
              <a:latin typeface="Times New Roman" panose="02020603050405020304" pitchFamily="18" charset="0"/>
              <a:cs typeface="Times New Roman" panose="02020603050405020304" pitchFamily="18" charset="0"/>
            </a:rPr>
            <a:t>Chủ</a:t>
          </a:r>
          <a:r>
            <a:rPr lang="en-US" sz="2200" kern="1200" dirty="0">
              <a:solidFill>
                <a:schemeClr val="tx1"/>
              </a:solidFill>
              <a:latin typeface="Times New Roman" panose="02020603050405020304" pitchFamily="18" charset="0"/>
              <a:cs typeface="Times New Roman" panose="02020603050405020304" pitchFamily="18" charset="0"/>
            </a:rPr>
            <a:t> </a:t>
          </a:r>
          <a:r>
            <a:rPr lang="en-US" sz="2200" kern="1200" dirty="0" err="1">
              <a:solidFill>
                <a:schemeClr val="tx1"/>
              </a:solidFill>
              <a:latin typeface="Times New Roman" panose="02020603050405020304" pitchFamily="18" charset="0"/>
              <a:cs typeface="Times New Roman" panose="02020603050405020304" pitchFamily="18" charset="0"/>
            </a:rPr>
            <a:t>tịch</a:t>
          </a:r>
          <a:r>
            <a:rPr lang="en-US" sz="2200" kern="1200" dirty="0">
              <a:solidFill>
                <a:schemeClr val="tx1"/>
              </a:solidFill>
              <a:latin typeface="Times New Roman" panose="02020603050405020304" pitchFamily="18" charset="0"/>
              <a:cs typeface="Times New Roman" panose="02020603050405020304" pitchFamily="18" charset="0"/>
            </a:rPr>
            <a:t> UBND </a:t>
          </a:r>
          <a:r>
            <a:rPr lang="en-US" sz="2200" kern="1200" dirty="0" err="1">
              <a:solidFill>
                <a:schemeClr val="tx1"/>
              </a:solidFill>
              <a:latin typeface="Times New Roman" panose="02020603050405020304" pitchFamily="18" charset="0"/>
              <a:cs typeface="Times New Roman" panose="02020603050405020304" pitchFamily="18" charset="0"/>
            </a:rPr>
            <a:t>xã</a:t>
          </a:r>
          <a:r>
            <a:rPr lang="en-US" sz="2200" kern="1200" dirty="0">
              <a:solidFill>
                <a:schemeClr val="tx1"/>
              </a:solidFill>
              <a:latin typeface="Times New Roman" panose="02020603050405020304" pitchFamily="18" charset="0"/>
              <a:cs typeface="Times New Roman" panose="02020603050405020304" pitchFamily="18" charset="0"/>
            </a:rPr>
            <a:t> </a:t>
          </a:r>
          <a:r>
            <a:rPr lang="en-US" sz="2200" kern="1200" dirty="0" err="1">
              <a:solidFill>
                <a:schemeClr val="tx1"/>
              </a:solidFill>
              <a:latin typeface="Times New Roman" panose="02020603050405020304" pitchFamily="18" charset="0"/>
              <a:cs typeface="Times New Roman" panose="02020603050405020304" pitchFamily="18" charset="0"/>
            </a:rPr>
            <a:t>khen</a:t>
          </a:r>
          <a:r>
            <a:rPr lang="en-US" sz="2200" kern="1200" dirty="0">
              <a:solidFill>
                <a:schemeClr val="tx1"/>
              </a:solidFill>
              <a:latin typeface="Times New Roman" panose="02020603050405020304" pitchFamily="18" charset="0"/>
              <a:cs typeface="Times New Roman" panose="02020603050405020304" pitchFamily="18" charset="0"/>
            </a:rPr>
            <a:t> </a:t>
          </a:r>
          <a:r>
            <a:rPr lang="en-US" sz="2200" kern="1200" dirty="0" err="1">
              <a:solidFill>
                <a:schemeClr val="tx1"/>
              </a:solidFill>
              <a:latin typeface="Times New Roman" panose="02020603050405020304" pitchFamily="18" charset="0"/>
              <a:cs typeface="Times New Roman" panose="02020603050405020304" pitchFamily="18" charset="0"/>
            </a:rPr>
            <a:t>thưởng</a:t>
          </a:r>
          <a:r>
            <a:rPr lang="en-US" sz="2200" kern="1200" dirty="0">
              <a:solidFill>
                <a:schemeClr val="tx1"/>
              </a:solidFill>
              <a:latin typeface="Times New Roman" panose="02020603050405020304" pitchFamily="18" charset="0"/>
              <a:cs typeface="Times New Roman" panose="02020603050405020304" pitchFamily="18" charset="0"/>
            </a:rPr>
            <a:t> </a:t>
          </a:r>
          <a:r>
            <a:rPr lang="en-US" sz="2200" kern="1200" dirty="0" err="1">
              <a:solidFill>
                <a:schemeClr val="tx1"/>
              </a:solidFill>
              <a:latin typeface="Times New Roman" panose="02020603050405020304" pitchFamily="18" charset="0"/>
              <a:cs typeface="Times New Roman" panose="02020603050405020304" pitchFamily="18" charset="0"/>
            </a:rPr>
            <a:t>hoặc</a:t>
          </a:r>
          <a:r>
            <a:rPr lang="en-US" sz="2200" kern="1200" dirty="0">
              <a:solidFill>
                <a:schemeClr val="tx1"/>
              </a:solidFill>
              <a:latin typeface="Times New Roman" panose="02020603050405020304" pitchFamily="18" charset="0"/>
              <a:cs typeface="Times New Roman" panose="02020603050405020304" pitchFamily="18" charset="0"/>
            </a:rPr>
            <a:t> </a:t>
          </a:r>
          <a:r>
            <a:rPr lang="en-US" sz="2200" kern="1200" dirty="0" err="1">
              <a:solidFill>
                <a:schemeClr val="tx1"/>
              </a:solidFill>
              <a:latin typeface="Times New Roman" panose="02020603050405020304" pitchFamily="18" charset="0"/>
              <a:cs typeface="Times New Roman" panose="02020603050405020304" pitchFamily="18" charset="0"/>
            </a:rPr>
            <a:t>trình</a:t>
          </a:r>
          <a:r>
            <a:rPr lang="en-US" sz="2200" kern="1200" dirty="0">
              <a:solidFill>
                <a:schemeClr val="tx1"/>
              </a:solidFill>
              <a:latin typeface="Times New Roman" panose="02020603050405020304" pitchFamily="18" charset="0"/>
              <a:cs typeface="Times New Roman" panose="02020603050405020304" pitchFamily="18" charset="0"/>
            </a:rPr>
            <a:t> </a:t>
          </a:r>
          <a:r>
            <a:rPr lang="en-US" sz="2200" kern="1200" dirty="0" err="1">
              <a:solidFill>
                <a:schemeClr val="tx1"/>
              </a:solidFill>
              <a:latin typeface="Times New Roman" panose="02020603050405020304" pitchFamily="18" charset="0"/>
              <a:cs typeface="Times New Roman" panose="02020603050405020304" pitchFamily="18" charset="0"/>
            </a:rPr>
            <a:t>cấp</a:t>
          </a:r>
          <a:r>
            <a:rPr lang="en-US" sz="2200" kern="1200" dirty="0">
              <a:solidFill>
                <a:schemeClr val="tx1"/>
              </a:solidFill>
              <a:latin typeface="Times New Roman" panose="02020603050405020304" pitchFamily="18" charset="0"/>
              <a:cs typeface="Times New Roman" panose="02020603050405020304" pitchFamily="18" charset="0"/>
            </a:rPr>
            <a:t> </a:t>
          </a:r>
          <a:r>
            <a:rPr lang="en-US" sz="2200" kern="1200" dirty="0" err="1">
              <a:solidFill>
                <a:schemeClr val="tx1"/>
              </a:solidFill>
              <a:latin typeface="Times New Roman" panose="02020603050405020304" pitchFamily="18" charset="0"/>
              <a:cs typeface="Times New Roman" panose="02020603050405020304" pitchFamily="18" charset="0"/>
            </a:rPr>
            <a:t>trên</a:t>
          </a:r>
          <a:r>
            <a:rPr lang="en-US" sz="2200" kern="1200" dirty="0">
              <a:solidFill>
                <a:schemeClr val="tx1"/>
              </a:solidFill>
              <a:latin typeface="Times New Roman" panose="02020603050405020304" pitchFamily="18" charset="0"/>
              <a:cs typeface="Times New Roman" panose="02020603050405020304" pitchFamily="18" charset="0"/>
            </a:rPr>
            <a:t> </a:t>
          </a:r>
          <a:r>
            <a:rPr lang="en-US" sz="2200" kern="1200" dirty="0" err="1">
              <a:solidFill>
                <a:schemeClr val="tx1"/>
              </a:solidFill>
              <a:latin typeface="Times New Roman" panose="02020603050405020304" pitchFamily="18" charset="0"/>
              <a:cs typeface="Times New Roman" panose="02020603050405020304" pitchFamily="18" charset="0"/>
            </a:rPr>
            <a:t>khen</a:t>
          </a:r>
          <a:r>
            <a:rPr lang="en-US" sz="2200" kern="1200" dirty="0">
              <a:solidFill>
                <a:schemeClr val="tx1"/>
              </a:solidFill>
              <a:latin typeface="Times New Roman" panose="02020603050405020304" pitchFamily="18" charset="0"/>
              <a:cs typeface="Times New Roman" panose="02020603050405020304" pitchFamily="18" charset="0"/>
            </a:rPr>
            <a:t> </a:t>
          </a:r>
          <a:r>
            <a:rPr lang="en-US" sz="2200" kern="1200" dirty="0" err="1">
              <a:solidFill>
                <a:schemeClr val="tx1"/>
              </a:solidFill>
              <a:latin typeface="Times New Roman" panose="02020603050405020304" pitchFamily="18" charset="0"/>
              <a:cs typeface="Times New Roman" panose="02020603050405020304" pitchFamily="18" charset="0"/>
            </a:rPr>
            <a:t>thưởng</a:t>
          </a:r>
          <a:endParaRPr lang="en-US" sz="2200" kern="1200" dirty="0">
            <a:solidFill>
              <a:schemeClr val="tx1"/>
            </a:solidFill>
            <a:latin typeface="Times New Roman" panose="02020603050405020304" pitchFamily="18" charset="0"/>
            <a:cs typeface="Times New Roman" panose="02020603050405020304" pitchFamily="18" charset="0"/>
          </a:endParaRPr>
        </a:p>
      </dsp:txBody>
      <dsp:txXfrm>
        <a:off x="51407" y="353656"/>
        <a:ext cx="3881176" cy="1652333"/>
      </dsp:txXfrm>
    </dsp:sp>
    <dsp:sp modelId="{D464DF2B-564F-D340-81C7-37A7CF509576}">
      <dsp:nvSpPr>
        <dsp:cNvPr id="0" name=""/>
        <dsp:cNvSpPr/>
      </dsp:nvSpPr>
      <dsp:spPr>
        <a:xfrm rot="5192783">
          <a:off x="2022749" y="2020654"/>
          <a:ext cx="50499" cy="174299"/>
        </a:xfrm>
        <a:prstGeom prst="rightArrow">
          <a:avLst>
            <a:gd name="adj1" fmla="val 667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96FD16C-3B1E-6B49-9D0A-B03EF2571864}">
      <dsp:nvSpPr>
        <dsp:cNvPr id="0" name=""/>
        <dsp:cNvSpPr/>
      </dsp:nvSpPr>
      <dsp:spPr>
        <a:xfrm>
          <a:off x="98319" y="2158211"/>
          <a:ext cx="3983990" cy="1301510"/>
        </a:xfrm>
        <a:prstGeom prst="roundRect">
          <a:avLst>
            <a:gd name="adj" fmla="val 10000"/>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endParaRPr lang="en-US" sz="2400" b="1" kern="1200" dirty="0">
            <a:solidFill>
              <a:schemeClr val="tx1"/>
            </a:solidFill>
            <a:latin typeface="Times New Roman" panose="02020603050405020304" pitchFamily="18" charset="0"/>
            <a:cs typeface="Times New Roman" panose="02020603050405020304" pitchFamily="18" charset="0"/>
          </a:endParaRPr>
        </a:p>
        <a:p>
          <a:pPr marL="0" marR="0" lvl="0" indent="0" algn="ctr" defTabSz="914400" eaLnBrk="1" fontAlgn="auto" latinLnBrk="0" hangingPunct="1">
            <a:lnSpc>
              <a:spcPct val="100000"/>
            </a:lnSpc>
            <a:spcBef>
              <a:spcPct val="0"/>
            </a:spcBef>
            <a:spcAft>
              <a:spcPts val="0"/>
            </a:spcAft>
            <a:buClrTx/>
            <a:buSzTx/>
            <a:buFontTx/>
            <a:buNone/>
            <a:tabLst/>
            <a:defRPr/>
          </a:pPr>
          <a:r>
            <a:rPr lang="en-US" sz="2300" b="1" kern="1200" dirty="0" err="1">
              <a:solidFill>
                <a:schemeClr val="tx1"/>
              </a:solidFill>
              <a:latin typeface="Times New Roman" panose="02020603050405020304" pitchFamily="18" charset="0"/>
              <a:cs typeface="Times New Roman" panose="02020603050405020304" pitchFamily="18" charset="0"/>
            </a:rPr>
            <a:t>Trình</a:t>
          </a:r>
          <a:r>
            <a:rPr lang="en-US" sz="2300" b="1" kern="1200" dirty="0">
              <a:solidFill>
                <a:schemeClr val="tx1"/>
              </a:solidFill>
              <a:latin typeface="Times New Roman" panose="02020603050405020304" pitchFamily="18" charset="0"/>
              <a:cs typeface="Times New Roman" panose="02020603050405020304" pitchFamily="18" charset="0"/>
            </a:rPr>
            <a:t> </a:t>
          </a:r>
          <a:r>
            <a:rPr lang="en-US" sz="2300" b="1" kern="1200" dirty="0" err="1">
              <a:solidFill>
                <a:schemeClr val="tx1"/>
              </a:solidFill>
              <a:latin typeface="Times New Roman" panose="02020603050405020304" pitchFamily="18" charset="0"/>
              <a:cs typeface="Times New Roman" panose="02020603050405020304" pitchFamily="18" charset="0"/>
            </a:rPr>
            <a:t>khen</a:t>
          </a:r>
          <a:r>
            <a:rPr lang="en-US" sz="2300" b="1" kern="1200" dirty="0">
              <a:solidFill>
                <a:schemeClr val="tx1"/>
              </a:solidFill>
              <a:latin typeface="Times New Roman" panose="02020603050405020304" pitchFamily="18" charset="0"/>
              <a:cs typeface="Times New Roman" panose="02020603050405020304" pitchFamily="18" charset="0"/>
            </a:rPr>
            <a:t> </a:t>
          </a:r>
          <a:r>
            <a:rPr lang="en-US" sz="2300" b="1" kern="1200" dirty="0" err="1">
              <a:solidFill>
                <a:schemeClr val="tx1"/>
              </a:solidFill>
              <a:latin typeface="Times New Roman" panose="02020603050405020304" pitchFamily="18" charset="0"/>
              <a:cs typeface="Times New Roman" panose="02020603050405020304" pitchFamily="18" charset="0"/>
            </a:rPr>
            <a:t>cấp</a:t>
          </a:r>
          <a:r>
            <a:rPr lang="en-US" sz="2300" b="1" kern="1200" dirty="0">
              <a:solidFill>
                <a:schemeClr val="tx1"/>
              </a:solidFill>
              <a:latin typeface="Times New Roman" panose="02020603050405020304" pitchFamily="18" charset="0"/>
              <a:cs typeface="Times New Roman" panose="02020603050405020304" pitchFamily="18" charset="0"/>
            </a:rPr>
            <a:t> </a:t>
          </a:r>
          <a:r>
            <a:rPr lang="en-US" sz="2300" b="1" kern="1200" dirty="0" err="1">
              <a:solidFill>
                <a:schemeClr val="tx1"/>
              </a:solidFill>
              <a:latin typeface="Times New Roman" panose="02020603050405020304" pitchFamily="18" charset="0"/>
              <a:cs typeface="Times New Roman" panose="02020603050405020304" pitchFamily="18" charset="0"/>
            </a:rPr>
            <a:t>Nhà</a:t>
          </a:r>
          <a:r>
            <a:rPr lang="en-US" sz="2300" b="1" kern="1200" dirty="0">
              <a:solidFill>
                <a:schemeClr val="tx1"/>
              </a:solidFill>
              <a:latin typeface="Times New Roman" panose="02020603050405020304" pitchFamily="18" charset="0"/>
              <a:cs typeface="Times New Roman" panose="02020603050405020304" pitchFamily="18" charset="0"/>
            </a:rPr>
            <a:t> </a:t>
          </a:r>
          <a:r>
            <a:rPr lang="en-US" sz="2300" b="1" kern="1200" dirty="0" err="1">
              <a:solidFill>
                <a:schemeClr val="tx1"/>
              </a:solidFill>
              <a:latin typeface="Times New Roman" panose="02020603050405020304" pitchFamily="18" charset="0"/>
              <a:cs typeface="Times New Roman" panose="02020603050405020304" pitchFamily="18" charset="0"/>
            </a:rPr>
            <a:t>nước</a:t>
          </a:r>
          <a:r>
            <a:rPr lang="en-US" sz="2300" kern="1200" dirty="0">
              <a:solidFill>
                <a:schemeClr val="tx1"/>
              </a:solidFill>
              <a:latin typeface="Times New Roman" panose="02020603050405020304" pitchFamily="18" charset="0"/>
              <a:cs typeface="Times New Roman" panose="02020603050405020304" pitchFamily="18" charset="0"/>
            </a:rPr>
            <a:t>: </a:t>
          </a:r>
          <a:r>
            <a:rPr lang="en-US" sz="2300" kern="1200" dirty="0" err="1">
              <a:solidFill>
                <a:schemeClr val="tx1"/>
              </a:solidFill>
              <a:latin typeface="Times New Roman" panose="02020603050405020304" pitchFamily="18" charset="0"/>
              <a:cs typeface="Times New Roman" panose="02020603050405020304" pitchFamily="18" charset="0"/>
            </a:rPr>
            <a:t>Bộ</a:t>
          </a:r>
          <a:r>
            <a:rPr lang="en-US" sz="2300" kern="1200" dirty="0">
              <a:solidFill>
                <a:schemeClr val="tx1"/>
              </a:solidFill>
              <a:latin typeface="Times New Roman" panose="02020603050405020304" pitchFamily="18" charset="0"/>
              <a:cs typeface="Times New Roman" panose="02020603050405020304" pitchFamily="18" charset="0"/>
            </a:rPr>
            <a:t> ban </a:t>
          </a:r>
          <a:r>
            <a:rPr lang="en-US" sz="2300" kern="1200" dirty="0" err="1">
              <a:solidFill>
                <a:schemeClr val="tx1"/>
              </a:solidFill>
              <a:latin typeface="Times New Roman" panose="02020603050405020304" pitchFamily="18" charset="0"/>
              <a:cs typeface="Times New Roman" panose="02020603050405020304" pitchFamily="18" charset="0"/>
            </a:rPr>
            <a:t>ngành</a:t>
          </a:r>
          <a:r>
            <a:rPr lang="en-US" sz="2300" kern="1200" dirty="0">
              <a:solidFill>
                <a:schemeClr val="tx1"/>
              </a:solidFill>
              <a:latin typeface="Times New Roman" panose="02020603050405020304" pitchFamily="18" charset="0"/>
              <a:cs typeface="Times New Roman" panose="02020603050405020304" pitchFamily="18" charset="0"/>
            </a:rPr>
            <a:t> </a:t>
          </a:r>
          <a:r>
            <a:rPr lang="en-US" sz="2300" kern="1200" dirty="0" err="1">
              <a:solidFill>
                <a:schemeClr val="tx1"/>
              </a:solidFill>
              <a:latin typeface="Times New Roman" panose="02020603050405020304" pitchFamily="18" charset="0"/>
              <a:cs typeface="Times New Roman" panose="02020603050405020304" pitchFamily="18" charset="0"/>
            </a:rPr>
            <a:t>tỉnh</a:t>
          </a:r>
          <a:r>
            <a:rPr lang="en-US" sz="2300" kern="1200" dirty="0">
              <a:solidFill>
                <a:schemeClr val="tx1"/>
              </a:solidFill>
              <a:latin typeface="Times New Roman" panose="02020603050405020304" pitchFamily="18" charset="0"/>
              <a:cs typeface="Times New Roman" panose="02020603050405020304" pitchFamily="18" charset="0"/>
            </a:rPr>
            <a:t> </a:t>
          </a:r>
          <a:r>
            <a:rPr lang="en-US" sz="2300" kern="1200" dirty="0" err="1">
              <a:solidFill>
                <a:schemeClr val="tx1"/>
              </a:solidFill>
              <a:latin typeface="Times New Roman" panose="02020603050405020304" pitchFamily="18" charset="0"/>
              <a:cs typeface="Times New Roman" panose="02020603050405020304" pitchFamily="18" charset="0"/>
            </a:rPr>
            <a:t>trình</a:t>
          </a:r>
          <a:r>
            <a:rPr lang="en-US" sz="2300" kern="1200" dirty="0">
              <a:solidFill>
                <a:schemeClr val="tx1"/>
              </a:solidFill>
              <a:latin typeface="Times New Roman" panose="02020603050405020304" pitchFamily="18" charset="0"/>
              <a:cs typeface="Times New Roman" panose="02020603050405020304" pitchFamily="18" charset="0"/>
            </a:rPr>
            <a:t> </a:t>
          </a:r>
          <a:r>
            <a:rPr lang="en-US" sz="2300" kern="1200" dirty="0" err="1">
              <a:solidFill>
                <a:schemeClr val="tx1"/>
              </a:solidFill>
              <a:latin typeface="Times New Roman" panose="02020603050405020304" pitchFamily="18" charset="0"/>
              <a:cs typeface="Times New Roman" panose="02020603050405020304" pitchFamily="18" charset="0"/>
            </a:rPr>
            <a:t>hồ</a:t>
          </a:r>
          <a:r>
            <a:rPr lang="en-US" sz="2300" kern="1200" dirty="0">
              <a:solidFill>
                <a:schemeClr val="tx1"/>
              </a:solidFill>
              <a:latin typeface="Times New Roman" panose="02020603050405020304" pitchFamily="18" charset="0"/>
              <a:cs typeface="Times New Roman" panose="02020603050405020304" pitchFamily="18" charset="0"/>
            </a:rPr>
            <a:t> </a:t>
          </a:r>
          <a:r>
            <a:rPr lang="en-US" sz="2300" kern="1200" dirty="0" err="1">
              <a:solidFill>
                <a:schemeClr val="tx1"/>
              </a:solidFill>
              <a:latin typeface="Times New Roman" panose="02020603050405020304" pitchFamily="18" charset="0"/>
              <a:cs typeface="Times New Roman" panose="02020603050405020304" pitchFamily="18" charset="0"/>
            </a:rPr>
            <a:t>sơ</a:t>
          </a:r>
          <a:r>
            <a:rPr lang="en-US" sz="2300" kern="1200" dirty="0">
              <a:solidFill>
                <a:schemeClr val="tx1"/>
              </a:solidFill>
              <a:latin typeface="Times New Roman" panose="02020603050405020304" pitchFamily="18" charset="0"/>
              <a:cs typeface="Times New Roman" panose="02020603050405020304" pitchFamily="18" charset="0"/>
            </a:rPr>
            <a:t> </a:t>
          </a:r>
          <a:r>
            <a:rPr lang="en-US" sz="2300" kern="1200" dirty="0" err="1">
              <a:solidFill>
                <a:schemeClr val="tx1"/>
              </a:solidFill>
              <a:latin typeface="Times New Roman" panose="02020603050405020304" pitchFamily="18" charset="0"/>
              <a:cs typeface="Times New Roman" panose="02020603050405020304" pitchFamily="18" charset="0"/>
            </a:rPr>
            <a:t>khen</a:t>
          </a:r>
          <a:r>
            <a:rPr lang="en-US" sz="2300" kern="1200" dirty="0">
              <a:solidFill>
                <a:schemeClr val="tx1"/>
              </a:solidFill>
              <a:latin typeface="Times New Roman" panose="02020603050405020304" pitchFamily="18" charset="0"/>
              <a:cs typeface="Times New Roman" panose="02020603050405020304" pitchFamily="18" charset="0"/>
            </a:rPr>
            <a:t> </a:t>
          </a:r>
          <a:r>
            <a:rPr lang="en-US" sz="2300" kern="1200" dirty="0" err="1">
              <a:solidFill>
                <a:schemeClr val="tx1"/>
              </a:solidFill>
              <a:latin typeface="Times New Roman" panose="02020603050405020304" pitchFamily="18" charset="0"/>
              <a:cs typeface="Times New Roman" panose="02020603050405020304" pitchFamily="18" charset="0"/>
            </a:rPr>
            <a:t>thưởng</a:t>
          </a:r>
          <a:r>
            <a:rPr lang="en-US" sz="2300" kern="1200" dirty="0">
              <a:solidFill>
                <a:schemeClr val="tx1"/>
              </a:solidFill>
              <a:latin typeface="Times New Roman" panose="02020603050405020304" pitchFamily="18" charset="0"/>
              <a:cs typeface="Times New Roman" panose="02020603050405020304" pitchFamily="18" charset="0"/>
            </a:rPr>
            <a:t> qua </a:t>
          </a:r>
          <a:r>
            <a:rPr lang="en-US" sz="2300" kern="1200" dirty="0" err="1">
              <a:solidFill>
                <a:schemeClr val="tx1"/>
              </a:solidFill>
              <a:latin typeface="Times New Roman" panose="02020603050405020304" pitchFamily="18" charset="0"/>
              <a:cs typeface="Times New Roman" panose="02020603050405020304" pitchFamily="18" charset="0"/>
            </a:rPr>
            <a:t>Bộ</a:t>
          </a:r>
          <a:r>
            <a:rPr lang="en-US" sz="2300" kern="1200" dirty="0">
              <a:solidFill>
                <a:schemeClr val="tx1"/>
              </a:solidFill>
              <a:latin typeface="Times New Roman" panose="02020603050405020304" pitchFamily="18" charset="0"/>
              <a:cs typeface="Times New Roman" panose="02020603050405020304" pitchFamily="18" charset="0"/>
            </a:rPr>
            <a:t> </a:t>
          </a:r>
          <a:r>
            <a:rPr lang="en-US" sz="2300" kern="1200" dirty="0" err="1">
              <a:solidFill>
                <a:schemeClr val="tx1"/>
              </a:solidFill>
              <a:latin typeface="Times New Roman" panose="02020603050405020304" pitchFamily="18" charset="0"/>
              <a:cs typeface="Times New Roman" panose="02020603050405020304" pitchFamily="18" charset="0"/>
            </a:rPr>
            <a:t>Nội</a:t>
          </a:r>
          <a:r>
            <a:rPr lang="en-US" sz="2300" kern="1200" dirty="0">
              <a:solidFill>
                <a:schemeClr val="tx1"/>
              </a:solidFill>
              <a:latin typeface="Times New Roman" panose="02020603050405020304" pitchFamily="18" charset="0"/>
              <a:cs typeface="Times New Roman" panose="02020603050405020304" pitchFamily="18" charset="0"/>
            </a:rPr>
            <a:t> </a:t>
          </a:r>
          <a:r>
            <a:rPr lang="en-US" sz="2300" kern="1200" dirty="0" err="1">
              <a:solidFill>
                <a:schemeClr val="tx1"/>
              </a:solidFill>
              <a:latin typeface="Times New Roman" panose="02020603050405020304" pitchFamily="18" charset="0"/>
              <a:cs typeface="Times New Roman" panose="02020603050405020304" pitchFamily="18" charset="0"/>
            </a:rPr>
            <a:t>vụ</a:t>
          </a:r>
          <a:endParaRPr lang="en-US" sz="2300" kern="1200" dirty="0">
            <a:solidFill>
              <a:schemeClr val="tx1"/>
            </a:solidFill>
            <a:latin typeface="Times New Roman" panose="02020603050405020304" pitchFamily="18" charset="0"/>
            <a:cs typeface="Times New Roman" panose="02020603050405020304" pitchFamily="18" charset="0"/>
          </a:endParaRPr>
        </a:p>
        <a:p>
          <a:pPr marL="0" lvl="0" algn="ctr" defTabSz="1066800">
            <a:lnSpc>
              <a:spcPct val="90000"/>
            </a:lnSpc>
            <a:spcBef>
              <a:spcPct val="0"/>
            </a:spcBef>
            <a:spcAft>
              <a:spcPct val="35000"/>
            </a:spcAft>
            <a:buNone/>
          </a:pPr>
          <a:endParaRPr lang="en-US" sz="2400" kern="1200" dirty="0">
            <a:latin typeface="Times New Roman" panose="02020603050405020304" pitchFamily="18" charset="0"/>
            <a:cs typeface="Times New Roman" panose="02020603050405020304" pitchFamily="18" charset="0"/>
          </a:endParaRPr>
        </a:p>
      </dsp:txBody>
      <dsp:txXfrm>
        <a:off x="136439" y="2196331"/>
        <a:ext cx="3907750" cy="1225270"/>
      </dsp:txXfrm>
    </dsp:sp>
    <dsp:sp modelId="{E41DF45D-05D3-2640-BF3C-9267E5C18580}">
      <dsp:nvSpPr>
        <dsp:cNvPr id="0" name=""/>
        <dsp:cNvSpPr/>
      </dsp:nvSpPr>
      <dsp:spPr>
        <a:xfrm rot="5427463">
          <a:off x="2084641" y="3431912"/>
          <a:ext cx="0" cy="174299"/>
        </a:xfrm>
        <a:prstGeom prst="rightArrow">
          <a:avLst>
            <a:gd name="adj1" fmla="val 667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48139B3-8FEE-6A4D-B882-A3577DD54066}">
      <dsp:nvSpPr>
        <dsp:cNvPr id="0" name=""/>
        <dsp:cNvSpPr/>
      </dsp:nvSpPr>
      <dsp:spPr>
        <a:xfrm>
          <a:off x="86566" y="3578401"/>
          <a:ext cx="3983990" cy="1403460"/>
        </a:xfrm>
        <a:prstGeom prst="roundRect">
          <a:avLst>
            <a:gd name="adj" fmla="val 10000"/>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n-US" sz="2000" b="1" kern="1200" dirty="0" err="1">
              <a:latin typeface="Times New Roman" panose="02020603050405020304" pitchFamily="18" charset="0"/>
              <a:cs typeface="Times New Roman" panose="02020603050405020304" pitchFamily="18" charset="0"/>
            </a:rPr>
            <a:t>Số</a:t>
          </a:r>
          <a:r>
            <a:rPr lang="en-US" sz="2000" b="1" kern="1200" dirty="0">
              <a:latin typeface="Times New Roman" panose="02020603050405020304" pitchFamily="18" charset="0"/>
              <a:cs typeface="Times New Roman" panose="02020603050405020304" pitchFamily="18" charset="0"/>
            </a:rPr>
            <a:t> </a:t>
          </a:r>
          <a:r>
            <a:rPr lang="en-US" sz="2000" b="1" kern="1200" dirty="0" err="1">
              <a:latin typeface="Times New Roman" panose="02020603050405020304" pitchFamily="18" charset="0"/>
              <a:cs typeface="Times New Roman" panose="02020603050405020304" pitchFamily="18" charset="0"/>
            </a:rPr>
            <a:t>lượng</a:t>
          </a:r>
          <a:r>
            <a:rPr lang="en-US" sz="2000" b="1" kern="1200" dirty="0">
              <a:latin typeface="Times New Roman" panose="02020603050405020304" pitchFamily="18" charset="0"/>
              <a:cs typeface="Times New Roman" panose="02020603050405020304" pitchFamily="18" charset="0"/>
            </a:rPr>
            <a:t> </a:t>
          </a:r>
          <a:r>
            <a:rPr lang="en-US" sz="2000" b="1" kern="1200" dirty="0" err="1">
              <a:latin typeface="Times New Roman" panose="02020603050405020304" pitchFamily="18" charset="0"/>
              <a:cs typeface="Times New Roman" panose="02020603050405020304" pitchFamily="18" charset="0"/>
            </a:rPr>
            <a:t>hồ</a:t>
          </a:r>
          <a:r>
            <a:rPr lang="en-US" sz="2000" b="1" kern="1200" dirty="0">
              <a:latin typeface="Times New Roman" panose="02020603050405020304" pitchFamily="18" charset="0"/>
              <a:cs typeface="Times New Roman" panose="02020603050405020304" pitchFamily="18" charset="0"/>
            </a:rPr>
            <a:t> </a:t>
          </a:r>
          <a:r>
            <a:rPr lang="en-US" sz="2000" b="1" kern="1200" dirty="0" err="1">
              <a:latin typeface="Times New Roman" panose="02020603050405020304" pitchFamily="18" charset="0"/>
              <a:cs typeface="Times New Roman" panose="02020603050405020304" pitchFamily="18" charset="0"/>
            </a:rPr>
            <a:t>sơ</a:t>
          </a:r>
          <a:r>
            <a:rPr lang="en-US" sz="2000" b="1" kern="1200" dirty="0">
              <a:latin typeface="Times New Roman" panose="02020603050405020304" pitchFamily="18" charset="0"/>
              <a:cs typeface="Times New Roman" panose="02020603050405020304" pitchFamily="18" charset="0"/>
            </a:rPr>
            <a:t> </a:t>
          </a:r>
          <a:r>
            <a:rPr lang="en-US" sz="2000" b="1" kern="1200" dirty="0" err="1">
              <a:latin typeface="Times New Roman" panose="02020603050405020304" pitchFamily="18" charset="0"/>
              <a:cs typeface="Times New Roman" panose="02020603050405020304" pitchFamily="18" charset="0"/>
            </a:rPr>
            <a:t>trình</a:t>
          </a:r>
          <a:r>
            <a:rPr lang="en-US" sz="2000" b="1" kern="1200" dirty="0">
              <a:latin typeface="Times New Roman" panose="02020603050405020304" pitchFamily="18" charset="0"/>
              <a:cs typeface="Times New Roman" panose="02020603050405020304" pitchFamily="18" charset="0"/>
            </a:rPr>
            <a:t> </a:t>
          </a:r>
          <a:r>
            <a:rPr lang="en-US" sz="2000" b="1" kern="1200" dirty="0" err="1">
              <a:latin typeface="Times New Roman" panose="02020603050405020304" pitchFamily="18" charset="0"/>
              <a:cs typeface="Times New Roman" panose="02020603050405020304" pitchFamily="18" charset="0"/>
            </a:rPr>
            <a:t>cấp</a:t>
          </a:r>
          <a:r>
            <a:rPr lang="en-US" sz="2000" b="1" kern="1200" dirty="0">
              <a:latin typeface="Times New Roman" panose="02020603050405020304" pitchFamily="18" charset="0"/>
              <a:cs typeface="Times New Roman" panose="02020603050405020304" pitchFamily="18" charset="0"/>
            </a:rPr>
            <a:t> NN</a:t>
          </a:r>
          <a:r>
            <a:rPr lang="en-US" sz="2000" kern="1200" dirty="0">
              <a:latin typeface="Times New Roman" panose="02020603050405020304" pitchFamily="18" charset="0"/>
              <a:cs typeface="Times New Roman" panose="02020603050405020304" pitchFamily="18" charset="0"/>
            </a:rPr>
            <a:t>: </a:t>
          </a:r>
        </a:p>
        <a:p>
          <a:pPr marL="0" marR="0" lvl="0" indent="0" algn="ctr" defTabSz="914400" eaLnBrk="1" fontAlgn="auto" latinLnBrk="0" hangingPunct="1">
            <a:lnSpc>
              <a:spcPct val="100000"/>
            </a:lnSpc>
            <a:spcBef>
              <a:spcPct val="0"/>
            </a:spcBef>
            <a:spcAft>
              <a:spcPts val="0"/>
            </a:spcAft>
            <a:buClrTx/>
            <a:buSzTx/>
            <a:buFontTx/>
            <a:buNone/>
            <a:tabLst/>
            <a:defRPr/>
          </a:pPr>
          <a:r>
            <a:rPr lang="en-US" sz="2000" kern="1200" dirty="0">
              <a:latin typeface="Times New Roman" panose="02020603050405020304" pitchFamily="18" charset="0"/>
              <a:cs typeface="Times New Roman" panose="02020603050405020304" pitchFamily="18" charset="0"/>
            </a:rPr>
            <a:t>01 </a:t>
          </a:r>
          <a:r>
            <a:rPr lang="en-US" sz="2000" kern="1200" dirty="0" err="1">
              <a:latin typeface="Times New Roman" panose="02020603050405020304" pitchFamily="18" charset="0"/>
              <a:cs typeface="Times New Roman" panose="02020603050405020304" pitchFamily="18" charset="0"/>
            </a:rPr>
            <a:t>bộ</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bản</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chính</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bản</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giấy</a:t>
          </a:r>
          <a:r>
            <a:rPr lang="en-US" sz="2000" kern="1200" dirty="0">
              <a:latin typeface="Times New Roman" panose="02020603050405020304" pitchFamily="18" charset="0"/>
              <a:cs typeface="Times New Roman" panose="02020603050405020304" pitchFamily="18" charset="0"/>
            </a:rPr>
            <a:t>) + </a:t>
          </a:r>
        </a:p>
        <a:p>
          <a:pPr marL="0" marR="0" lvl="0" indent="0" algn="ctr" defTabSz="914400" eaLnBrk="1" fontAlgn="auto" latinLnBrk="0" hangingPunct="1">
            <a:lnSpc>
              <a:spcPct val="100000"/>
            </a:lnSpc>
            <a:spcBef>
              <a:spcPct val="0"/>
            </a:spcBef>
            <a:spcAft>
              <a:spcPts val="0"/>
            </a:spcAft>
            <a:buClrTx/>
            <a:buSzTx/>
            <a:buFontTx/>
            <a:buNone/>
            <a:tabLst/>
            <a:defRPr/>
          </a:pPr>
          <a:r>
            <a:rPr lang="en-US" sz="2000" kern="1200" dirty="0" err="1">
              <a:latin typeface="Times New Roman" panose="02020603050405020304" pitchFamily="18" charset="0"/>
              <a:cs typeface="Times New Roman" panose="02020603050405020304" pitchFamily="18" charset="0"/>
            </a:rPr>
            <a:t>gửi</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tập</a:t>
          </a:r>
          <a:r>
            <a:rPr lang="en-US" sz="2000" kern="1200" dirty="0">
              <a:latin typeface="Times New Roman" panose="02020603050405020304" pitchFamily="18" charset="0"/>
              <a:cs typeface="Times New Roman" panose="02020603050405020304" pitchFamily="18" charset="0"/>
            </a:rPr>
            <a:t> tin </a:t>
          </a:r>
          <a:r>
            <a:rPr lang="en-US" sz="2000" kern="1200" dirty="0" err="1">
              <a:latin typeface="Times New Roman" panose="02020603050405020304" pitchFamily="18" charset="0"/>
              <a:cs typeface="Times New Roman" panose="02020603050405020304" pitchFamily="18" charset="0"/>
            </a:rPr>
            <a:t>điện</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tử</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của</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hồ</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sơ</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đến</a:t>
          </a:r>
          <a:r>
            <a:rPr lang="en-US" sz="2000" kern="1200" dirty="0">
              <a:latin typeface="Times New Roman" panose="02020603050405020304" pitchFamily="18" charset="0"/>
              <a:cs typeface="Times New Roman" panose="02020603050405020304" pitchFamily="18" charset="0"/>
            </a:rPr>
            <a:t> </a:t>
          </a:r>
        </a:p>
        <a:p>
          <a:pPr marL="0" marR="0" lvl="0" indent="0" algn="ctr" defTabSz="914400" eaLnBrk="1" fontAlgn="auto" latinLnBrk="0" hangingPunct="1">
            <a:lnSpc>
              <a:spcPct val="100000"/>
            </a:lnSpc>
            <a:spcBef>
              <a:spcPct val="0"/>
            </a:spcBef>
            <a:spcAft>
              <a:spcPts val="0"/>
            </a:spcAft>
            <a:buClrTx/>
            <a:buSzTx/>
            <a:buFontTx/>
            <a:buNone/>
            <a:tabLst/>
            <a:defRPr/>
          </a:pPr>
          <a:r>
            <a:rPr lang="en-US" sz="2000" kern="1200" dirty="0" err="1">
              <a:latin typeface="Times New Roman" panose="02020603050405020304" pitchFamily="18" charset="0"/>
              <a:cs typeface="Times New Roman" panose="02020603050405020304" pitchFamily="18" charset="0"/>
            </a:rPr>
            <a:t>Bộ</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Nội</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vụ</a:t>
          </a:r>
          <a:r>
            <a:rPr lang="en-US" sz="2000" kern="1200" dirty="0">
              <a:latin typeface="Times New Roman" panose="02020603050405020304" pitchFamily="18" charset="0"/>
              <a:cs typeface="Times New Roman" panose="02020603050405020304" pitchFamily="18" charset="0"/>
            </a:rPr>
            <a:t> (*)</a:t>
          </a:r>
        </a:p>
        <a:p>
          <a:pPr algn="ctr">
            <a:spcBef>
              <a:spcPct val="0"/>
            </a:spcBef>
            <a:buNone/>
          </a:pPr>
          <a:endParaRPr lang="en-US" kern="1200" dirty="0"/>
        </a:p>
      </dsp:txBody>
      <dsp:txXfrm>
        <a:off x="127672" y="3619507"/>
        <a:ext cx="3901778" cy="1321248"/>
      </dsp:txXfrm>
    </dsp:sp>
    <dsp:sp modelId="{B886CFBE-59F6-2B47-ADB4-2C24A86B1A85}">
      <dsp:nvSpPr>
        <dsp:cNvPr id="0" name=""/>
        <dsp:cNvSpPr/>
      </dsp:nvSpPr>
      <dsp:spPr>
        <a:xfrm>
          <a:off x="4271210" y="364732"/>
          <a:ext cx="3983990" cy="1734320"/>
        </a:xfrm>
        <a:prstGeom prst="roundRect">
          <a:avLst>
            <a:gd name="adj" fmla="val 10000"/>
          </a:avLst>
        </a:prstGeom>
        <a:solidFill>
          <a:srgbClr val="99FF33"/>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r>
            <a:rPr lang="en-US" sz="2200" b="1" kern="1200" dirty="0" err="1">
              <a:solidFill>
                <a:schemeClr val="tx1"/>
              </a:solidFill>
              <a:latin typeface="Times New Roman" panose="02020603050405020304" pitchFamily="18" charset="0"/>
              <a:cs typeface="Times New Roman" panose="02020603050405020304" pitchFamily="18" charset="0"/>
            </a:rPr>
            <a:t>Hiệp</a:t>
          </a:r>
          <a:r>
            <a:rPr lang="en-US" sz="2200" b="1" kern="1200" dirty="0">
              <a:solidFill>
                <a:schemeClr val="tx1"/>
              </a:solidFill>
              <a:latin typeface="Times New Roman" panose="02020603050405020304" pitchFamily="18" charset="0"/>
              <a:cs typeface="Times New Roman" panose="02020603050405020304" pitchFamily="18" charset="0"/>
            </a:rPr>
            <a:t> y:</a:t>
          </a:r>
          <a:r>
            <a:rPr lang="en-US" sz="2200" kern="1200" dirty="0">
              <a:solidFill>
                <a:schemeClr val="tx1"/>
              </a:solidFill>
              <a:latin typeface="Times New Roman" panose="02020603050405020304" pitchFamily="18" charset="0"/>
              <a:cs typeface="Times New Roman" panose="02020603050405020304" pitchFamily="18" charset="0"/>
            </a:rPr>
            <a:t> (1) </a:t>
          </a:r>
          <a:r>
            <a:rPr lang="en-US" sz="2200" kern="1200" dirty="0" err="1">
              <a:solidFill>
                <a:schemeClr val="tx1"/>
              </a:solidFill>
              <a:latin typeface="Times New Roman" panose="02020603050405020304" pitchFamily="18" charset="0"/>
              <a:cs typeface="Times New Roman" panose="02020603050405020304" pitchFamily="18" charset="0"/>
            </a:rPr>
            <a:t>Bộ</a:t>
          </a:r>
          <a:r>
            <a:rPr lang="en-US" sz="2200" kern="1200" dirty="0">
              <a:solidFill>
                <a:schemeClr val="tx1"/>
              </a:solidFill>
              <a:latin typeface="Times New Roman" panose="02020603050405020304" pitchFamily="18" charset="0"/>
              <a:cs typeface="Times New Roman" panose="02020603050405020304" pitchFamily="18" charset="0"/>
            </a:rPr>
            <a:t> ban </a:t>
          </a:r>
          <a:r>
            <a:rPr lang="en-US" sz="2200" kern="1200" dirty="0" err="1">
              <a:solidFill>
                <a:schemeClr val="tx1"/>
              </a:solidFill>
              <a:latin typeface="Times New Roman" panose="02020603050405020304" pitchFamily="18" charset="0"/>
              <a:cs typeface="Times New Roman" panose="02020603050405020304" pitchFamily="18" charset="0"/>
            </a:rPr>
            <a:t>ngành</a:t>
          </a:r>
          <a:r>
            <a:rPr lang="en-US" sz="2200" kern="1200" dirty="0">
              <a:solidFill>
                <a:schemeClr val="tx1"/>
              </a:solidFill>
              <a:latin typeface="Times New Roman" panose="02020603050405020304" pitchFamily="18" charset="0"/>
              <a:cs typeface="Times New Roman" panose="02020603050405020304" pitchFamily="18" charset="0"/>
            </a:rPr>
            <a:t> </a:t>
          </a:r>
          <a:r>
            <a:rPr lang="en-US" sz="2200" kern="1200" dirty="0" err="1">
              <a:solidFill>
                <a:schemeClr val="tx1"/>
              </a:solidFill>
              <a:latin typeface="Times New Roman" panose="02020603050405020304" pitchFamily="18" charset="0"/>
              <a:cs typeface="Times New Roman" panose="02020603050405020304" pitchFamily="18" charset="0"/>
            </a:rPr>
            <a:t>lấy</a:t>
          </a:r>
          <a:r>
            <a:rPr lang="en-US" sz="2200" kern="1200" dirty="0">
              <a:solidFill>
                <a:schemeClr val="tx1"/>
              </a:solidFill>
              <a:latin typeface="Times New Roman" panose="02020603050405020304" pitchFamily="18" charset="0"/>
              <a:cs typeface="Times New Roman" panose="02020603050405020304" pitchFamily="18" charset="0"/>
            </a:rPr>
            <a:t> </a:t>
          </a:r>
          <a:r>
            <a:rPr lang="en-US" sz="2200" kern="1200" dirty="0" err="1">
              <a:solidFill>
                <a:schemeClr val="tx1"/>
              </a:solidFill>
              <a:latin typeface="Times New Roman" panose="02020603050405020304" pitchFamily="18" charset="0"/>
              <a:cs typeface="Times New Roman" panose="02020603050405020304" pitchFamily="18" charset="0"/>
            </a:rPr>
            <a:t>ý</a:t>
          </a:r>
          <a:r>
            <a:rPr lang="en-US" sz="2200" kern="1200" dirty="0">
              <a:solidFill>
                <a:schemeClr val="tx1"/>
              </a:solidFill>
              <a:latin typeface="Times New Roman" panose="02020603050405020304" pitchFamily="18" charset="0"/>
              <a:cs typeface="Times New Roman" panose="02020603050405020304" pitchFamily="18" charset="0"/>
            </a:rPr>
            <a:t> </a:t>
          </a:r>
          <a:r>
            <a:rPr lang="en-US" sz="2200" kern="1200" dirty="0" err="1">
              <a:solidFill>
                <a:schemeClr val="tx1"/>
              </a:solidFill>
              <a:latin typeface="Times New Roman" panose="02020603050405020304" pitchFamily="18" charset="0"/>
              <a:cs typeface="Times New Roman" panose="02020603050405020304" pitchFamily="18" charset="0"/>
            </a:rPr>
            <a:t>kiến</a:t>
          </a:r>
          <a:r>
            <a:rPr lang="en-US" sz="2200" kern="1200" dirty="0">
              <a:solidFill>
                <a:schemeClr val="tx1"/>
              </a:solidFill>
              <a:latin typeface="Times New Roman" panose="02020603050405020304" pitchFamily="18" charset="0"/>
              <a:cs typeface="Times New Roman" panose="02020603050405020304" pitchFamily="18" charset="0"/>
            </a:rPr>
            <a:t> UBND </a:t>
          </a:r>
          <a:r>
            <a:rPr lang="en-US" sz="2200" kern="1200" dirty="0" err="1">
              <a:solidFill>
                <a:schemeClr val="tx1"/>
              </a:solidFill>
              <a:latin typeface="Times New Roman" panose="02020603050405020304" pitchFamily="18" charset="0"/>
              <a:cs typeface="Times New Roman" panose="02020603050405020304" pitchFamily="18" charset="0"/>
            </a:rPr>
            <a:t>cấp</a:t>
          </a:r>
          <a:r>
            <a:rPr lang="en-US" sz="2200" kern="1200" dirty="0">
              <a:solidFill>
                <a:schemeClr val="tx1"/>
              </a:solidFill>
              <a:latin typeface="Times New Roman" panose="02020603050405020304" pitchFamily="18" charset="0"/>
              <a:cs typeface="Times New Roman" panose="02020603050405020304" pitchFamily="18" charset="0"/>
            </a:rPr>
            <a:t> </a:t>
          </a:r>
          <a:r>
            <a:rPr lang="en-US" sz="2200" kern="1200" dirty="0" err="1">
              <a:solidFill>
                <a:schemeClr val="tx1"/>
              </a:solidFill>
              <a:latin typeface="Times New Roman" panose="02020603050405020304" pitchFamily="18" charset="0"/>
              <a:cs typeface="Times New Roman" panose="02020603050405020304" pitchFamily="18" charset="0"/>
            </a:rPr>
            <a:t>tỉnh</a:t>
          </a:r>
          <a:r>
            <a:rPr lang="en-US" sz="2200" kern="1200" dirty="0">
              <a:solidFill>
                <a:schemeClr val="tx1"/>
              </a:solidFill>
              <a:latin typeface="Times New Roman" panose="02020603050405020304" pitchFamily="18" charset="0"/>
              <a:cs typeface="Times New Roman" panose="02020603050405020304" pitchFamily="18" charset="0"/>
            </a:rPr>
            <a:t>; (2) UBND </a:t>
          </a:r>
          <a:r>
            <a:rPr lang="en-US" sz="2200" kern="1200" dirty="0" err="1">
              <a:solidFill>
                <a:schemeClr val="tx1"/>
              </a:solidFill>
              <a:latin typeface="Times New Roman" panose="02020603050405020304" pitchFamily="18" charset="0"/>
              <a:cs typeface="Times New Roman" panose="02020603050405020304" pitchFamily="18" charset="0"/>
            </a:rPr>
            <a:t>cấp</a:t>
          </a:r>
          <a:r>
            <a:rPr lang="en-US" sz="2200" kern="1200" dirty="0">
              <a:solidFill>
                <a:schemeClr val="tx1"/>
              </a:solidFill>
              <a:latin typeface="Times New Roman" panose="02020603050405020304" pitchFamily="18" charset="0"/>
              <a:cs typeface="Times New Roman" panose="02020603050405020304" pitchFamily="18" charset="0"/>
            </a:rPr>
            <a:t> </a:t>
          </a:r>
          <a:r>
            <a:rPr lang="en-US" sz="2200" kern="1200" dirty="0" err="1">
              <a:solidFill>
                <a:schemeClr val="tx1"/>
              </a:solidFill>
              <a:latin typeface="Times New Roman" panose="02020603050405020304" pitchFamily="18" charset="0"/>
              <a:cs typeface="Times New Roman" panose="02020603050405020304" pitchFamily="18" charset="0"/>
            </a:rPr>
            <a:t>tỉnh</a:t>
          </a:r>
          <a:r>
            <a:rPr lang="en-US" sz="2200" kern="1200" dirty="0">
              <a:solidFill>
                <a:schemeClr val="tx1"/>
              </a:solidFill>
              <a:latin typeface="Times New Roman" panose="02020603050405020304" pitchFamily="18" charset="0"/>
              <a:cs typeface="Times New Roman" panose="02020603050405020304" pitchFamily="18" charset="0"/>
            </a:rPr>
            <a:t> </a:t>
          </a:r>
          <a:r>
            <a:rPr lang="en-US" sz="2200" kern="1200" dirty="0" err="1">
              <a:solidFill>
                <a:schemeClr val="tx1"/>
              </a:solidFill>
              <a:latin typeface="Times New Roman" panose="02020603050405020304" pitchFamily="18" charset="0"/>
              <a:cs typeface="Times New Roman" panose="02020603050405020304" pitchFamily="18" charset="0"/>
            </a:rPr>
            <a:t>lấy</a:t>
          </a:r>
          <a:r>
            <a:rPr lang="en-US" sz="2200" kern="1200" dirty="0">
              <a:solidFill>
                <a:schemeClr val="tx1"/>
              </a:solidFill>
              <a:latin typeface="Times New Roman" panose="02020603050405020304" pitchFamily="18" charset="0"/>
              <a:cs typeface="Times New Roman" panose="02020603050405020304" pitchFamily="18" charset="0"/>
            </a:rPr>
            <a:t> </a:t>
          </a:r>
          <a:r>
            <a:rPr lang="en-US" sz="2200" kern="1200" dirty="0" err="1">
              <a:solidFill>
                <a:schemeClr val="tx1"/>
              </a:solidFill>
              <a:latin typeface="Times New Roman" panose="02020603050405020304" pitchFamily="18" charset="0"/>
              <a:cs typeface="Times New Roman" panose="02020603050405020304" pitchFamily="18" charset="0"/>
            </a:rPr>
            <a:t>ý</a:t>
          </a:r>
          <a:r>
            <a:rPr lang="en-US" sz="2200" kern="1200" dirty="0">
              <a:solidFill>
                <a:schemeClr val="tx1"/>
              </a:solidFill>
              <a:latin typeface="Times New Roman" panose="02020603050405020304" pitchFamily="18" charset="0"/>
              <a:cs typeface="Times New Roman" panose="02020603050405020304" pitchFamily="18" charset="0"/>
            </a:rPr>
            <a:t> </a:t>
          </a:r>
          <a:r>
            <a:rPr lang="en-US" sz="2200" kern="1200" dirty="0" err="1">
              <a:solidFill>
                <a:schemeClr val="tx1"/>
              </a:solidFill>
              <a:latin typeface="Times New Roman" panose="02020603050405020304" pitchFamily="18" charset="0"/>
              <a:cs typeface="Times New Roman" panose="02020603050405020304" pitchFamily="18" charset="0"/>
            </a:rPr>
            <a:t>kiến</a:t>
          </a:r>
          <a:r>
            <a:rPr lang="en-US" sz="2200" kern="1200" dirty="0">
              <a:solidFill>
                <a:schemeClr val="tx1"/>
              </a:solidFill>
              <a:latin typeface="Times New Roman" panose="02020603050405020304" pitchFamily="18" charset="0"/>
              <a:cs typeface="Times New Roman" panose="02020603050405020304" pitchFamily="18" charset="0"/>
            </a:rPr>
            <a:t> </a:t>
          </a:r>
          <a:r>
            <a:rPr lang="en-US" sz="2200" kern="1200" dirty="0" err="1">
              <a:solidFill>
                <a:schemeClr val="tx1"/>
              </a:solidFill>
              <a:latin typeface="Times New Roman" panose="02020603050405020304" pitchFamily="18" charset="0"/>
              <a:cs typeface="Times New Roman" panose="02020603050405020304" pitchFamily="18" charset="0"/>
            </a:rPr>
            <a:t>bộ</a:t>
          </a:r>
          <a:r>
            <a:rPr lang="en-US" sz="2200" kern="1200" dirty="0">
              <a:solidFill>
                <a:schemeClr val="tx1"/>
              </a:solidFill>
              <a:latin typeface="Times New Roman" panose="02020603050405020304" pitchFamily="18" charset="0"/>
              <a:cs typeface="Times New Roman" panose="02020603050405020304" pitchFamily="18" charset="0"/>
            </a:rPr>
            <a:t>, ban, </a:t>
          </a:r>
          <a:r>
            <a:rPr lang="en-US" sz="2200" kern="1200" dirty="0" err="1">
              <a:solidFill>
                <a:schemeClr val="tx1"/>
              </a:solidFill>
              <a:latin typeface="Times New Roman" panose="02020603050405020304" pitchFamily="18" charset="0"/>
              <a:cs typeface="Times New Roman" panose="02020603050405020304" pitchFamily="18" charset="0"/>
            </a:rPr>
            <a:t>ngành</a:t>
          </a:r>
          <a:r>
            <a:rPr lang="en-US" sz="2200" kern="1200" dirty="0">
              <a:solidFill>
                <a:schemeClr val="tx1"/>
              </a:solidFill>
              <a:latin typeface="Times New Roman" panose="02020603050405020304" pitchFamily="18" charset="0"/>
              <a:cs typeface="Times New Roman" panose="02020603050405020304" pitchFamily="18" charset="0"/>
            </a:rPr>
            <a:t>; (3) </a:t>
          </a:r>
          <a:r>
            <a:rPr lang="en-US" sz="2200" kern="1200" dirty="0" err="1">
              <a:solidFill>
                <a:schemeClr val="tx1"/>
              </a:solidFill>
              <a:latin typeface="Times New Roman" panose="02020603050405020304" pitchFamily="18" charset="0"/>
              <a:cs typeface="Times New Roman" panose="02020603050405020304" pitchFamily="18" charset="0"/>
            </a:rPr>
            <a:t>Bộ</a:t>
          </a:r>
          <a:r>
            <a:rPr lang="en-US" sz="2200" kern="1200" dirty="0">
              <a:solidFill>
                <a:schemeClr val="tx1"/>
              </a:solidFill>
              <a:latin typeface="Times New Roman" panose="02020603050405020304" pitchFamily="18" charset="0"/>
              <a:cs typeface="Times New Roman" panose="02020603050405020304" pitchFamily="18" charset="0"/>
            </a:rPr>
            <a:t> </a:t>
          </a:r>
          <a:r>
            <a:rPr lang="en-US" sz="2200" kern="1200" dirty="0" err="1">
              <a:solidFill>
                <a:schemeClr val="tx1"/>
              </a:solidFill>
              <a:latin typeface="Times New Roman" panose="02020603050405020304" pitchFamily="18" charset="0"/>
              <a:cs typeface="Times New Roman" panose="02020603050405020304" pitchFamily="18" charset="0"/>
            </a:rPr>
            <a:t>Nội</a:t>
          </a:r>
          <a:r>
            <a:rPr lang="en-US" sz="2200" kern="1200" dirty="0">
              <a:solidFill>
                <a:schemeClr val="tx1"/>
              </a:solidFill>
              <a:latin typeface="Times New Roman" panose="02020603050405020304" pitchFamily="18" charset="0"/>
              <a:cs typeface="Times New Roman" panose="02020603050405020304" pitchFamily="18" charset="0"/>
            </a:rPr>
            <a:t> vu </a:t>
          </a:r>
          <a:r>
            <a:rPr lang="en-US" sz="2200" kern="1200" dirty="0" err="1">
              <a:solidFill>
                <a:schemeClr val="tx1"/>
              </a:solidFill>
              <a:latin typeface="Times New Roman" panose="02020603050405020304" pitchFamily="18" charset="0"/>
              <a:cs typeface="Times New Roman" panose="02020603050405020304" pitchFamily="18" charset="0"/>
            </a:rPr>
            <a:t>lấy</a:t>
          </a:r>
          <a:r>
            <a:rPr lang="en-US" sz="2200" kern="1200" dirty="0">
              <a:solidFill>
                <a:schemeClr val="tx1"/>
              </a:solidFill>
              <a:latin typeface="Times New Roman" panose="02020603050405020304" pitchFamily="18" charset="0"/>
              <a:cs typeface="Times New Roman" panose="02020603050405020304" pitchFamily="18" charset="0"/>
            </a:rPr>
            <a:t> </a:t>
          </a:r>
          <a:r>
            <a:rPr lang="en-US" sz="2200" kern="1200" dirty="0" err="1">
              <a:solidFill>
                <a:schemeClr val="tx1"/>
              </a:solidFill>
              <a:latin typeface="Times New Roman" panose="02020603050405020304" pitchFamily="18" charset="0"/>
              <a:cs typeface="Times New Roman" panose="02020603050405020304" pitchFamily="18" charset="0"/>
            </a:rPr>
            <a:t>ý</a:t>
          </a:r>
          <a:r>
            <a:rPr lang="en-US" sz="2200" kern="1200" dirty="0">
              <a:solidFill>
                <a:schemeClr val="tx1"/>
              </a:solidFill>
              <a:latin typeface="Times New Roman" panose="02020603050405020304" pitchFamily="18" charset="0"/>
              <a:cs typeface="Times New Roman" panose="02020603050405020304" pitchFamily="18" charset="0"/>
            </a:rPr>
            <a:t> </a:t>
          </a:r>
          <a:r>
            <a:rPr lang="en-US" sz="2200" kern="1200" dirty="0" err="1">
              <a:solidFill>
                <a:schemeClr val="tx1"/>
              </a:solidFill>
              <a:latin typeface="Times New Roman" panose="02020603050405020304" pitchFamily="18" charset="0"/>
              <a:cs typeface="Times New Roman" panose="02020603050405020304" pitchFamily="18" charset="0"/>
            </a:rPr>
            <a:t>kiến</a:t>
          </a:r>
          <a:r>
            <a:rPr lang="en-US" sz="2200" kern="1200" dirty="0">
              <a:solidFill>
                <a:schemeClr val="tx1"/>
              </a:solidFill>
              <a:latin typeface="Times New Roman" panose="02020603050405020304" pitchFamily="18" charset="0"/>
              <a:cs typeface="Times New Roman" panose="02020603050405020304" pitchFamily="18" charset="0"/>
            </a:rPr>
            <a:t> </a:t>
          </a:r>
          <a:r>
            <a:rPr lang="en-US" sz="2200" kern="1200" dirty="0" err="1">
              <a:solidFill>
                <a:schemeClr val="tx1"/>
              </a:solidFill>
              <a:latin typeface="Times New Roman" panose="02020603050405020304" pitchFamily="18" charset="0"/>
              <a:cs typeface="Times New Roman" panose="02020603050405020304" pitchFamily="18" charset="0"/>
            </a:rPr>
            <a:t>các</a:t>
          </a:r>
          <a:r>
            <a:rPr lang="en-US" sz="2200" kern="1200" dirty="0">
              <a:solidFill>
                <a:schemeClr val="tx1"/>
              </a:solidFill>
              <a:latin typeface="Times New Roman" panose="02020603050405020304" pitchFamily="18" charset="0"/>
              <a:cs typeface="Times New Roman" panose="02020603050405020304" pitchFamily="18" charset="0"/>
            </a:rPr>
            <a:t> </a:t>
          </a:r>
          <a:r>
            <a:rPr lang="en-US" sz="2200" kern="1200" dirty="0" err="1">
              <a:solidFill>
                <a:schemeClr val="tx1"/>
              </a:solidFill>
              <a:latin typeface="Times New Roman" panose="02020603050405020304" pitchFamily="18" charset="0"/>
              <a:cs typeface="Times New Roman" panose="02020603050405020304" pitchFamily="18" charset="0"/>
            </a:rPr>
            <a:t>cơ</a:t>
          </a:r>
          <a:r>
            <a:rPr lang="en-US" sz="2200" kern="1200" dirty="0">
              <a:solidFill>
                <a:schemeClr val="tx1"/>
              </a:solidFill>
              <a:latin typeface="Times New Roman" panose="02020603050405020304" pitchFamily="18" charset="0"/>
              <a:cs typeface="Times New Roman" panose="02020603050405020304" pitchFamily="18" charset="0"/>
            </a:rPr>
            <a:t> </a:t>
          </a:r>
          <a:r>
            <a:rPr lang="en-US" sz="2200" kern="1200" dirty="0" err="1">
              <a:solidFill>
                <a:schemeClr val="tx1"/>
              </a:solidFill>
              <a:latin typeface="Times New Roman" panose="02020603050405020304" pitchFamily="18" charset="0"/>
              <a:cs typeface="Times New Roman" panose="02020603050405020304" pitchFamily="18" charset="0"/>
            </a:rPr>
            <a:t>quan</a:t>
          </a:r>
          <a:r>
            <a:rPr lang="en-US" sz="2200" kern="1200" dirty="0">
              <a:solidFill>
                <a:schemeClr val="tx1"/>
              </a:solidFill>
              <a:latin typeface="Times New Roman" panose="02020603050405020304" pitchFamily="18" charset="0"/>
              <a:cs typeface="Times New Roman" panose="02020603050405020304" pitchFamily="18" charset="0"/>
            </a:rPr>
            <a:t> </a:t>
          </a:r>
          <a:r>
            <a:rPr lang="en-US" sz="2200" kern="1200" dirty="0" err="1">
              <a:solidFill>
                <a:schemeClr val="tx1"/>
              </a:solidFill>
              <a:latin typeface="Times New Roman" panose="02020603050405020304" pitchFamily="18" charset="0"/>
              <a:cs typeface="Times New Roman" panose="02020603050405020304" pitchFamily="18" charset="0"/>
            </a:rPr>
            <a:t>liên</a:t>
          </a:r>
          <a:r>
            <a:rPr lang="en-US" sz="2200" kern="1200" dirty="0">
              <a:solidFill>
                <a:schemeClr val="tx1"/>
              </a:solidFill>
              <a:latin typeface="Times New Roman" panose="02020603050405020304" pitchFamily="18" charset="0"/>
              <a:cs typeface="Times New Roman" panose="02020603050405020304" pitchFamily="18" charset="0"/>
            </a:rPr>
            <a:t> </a:t>
          </a:r>
          <a:r>
            <a:rPr lang="en-US" sz="2200" kern="1200" dirty="0" err="1">
              <a:solidFill>
                <a:schemeClr val="tx1"/>
              </a:solidFill>
              <a:latin typeface="Times New Roman" panose="02020603050405020304" pitchFamily="18" charset="0"/>
              <a:cs typeface="Times New Roman" panose="02020603050405020304" pitchFamily="18" charset="0"/>
            </a:rPr>
            <a:t>quan</a:t>
          </a:r>
          <a:r>
            <a:rPr lang="en-US" sz="2200" kern="1200" dirty="0">
              <a:solidFill>
                <a:schemeClr val="tx1"/>
              </a:solidFill>
              <a:latin typeface="Times New Roman" panose="02020603050405020304" pitchFamily="18" charset="0"/>
              <a:cs typeface="Times New Roman" panose="02020603050405020304" pitchFamily="18" charset="0"/>
            </a:rPr>
            <a:t> </a:t>
          </a:r>
          <a:r>
            <a:rPr lang="en-US" sz="2200" kern="1200" dirty="0" err="1">
              <a:solidFill>
                <a:schemeClr val="tx1"/>
              </a:solidFill>
              <a:latin typeface="Times New Roman" panose="02020603050405020304" pitchFamily="18" charset="0"/>
              <a:cs typeface="Times New Roman" panose="02020603050405020304" pitchFamily="18" charset="0"/>
            </a:rPr>
            <a:t>ở</a:t>
          </a:r>
          <a:r>
            <a:rPr lang="en-US" sz="2200" kern="1200" dirty="0">
              <a:solidFill>
                <a:schemeClr val="tx1"/>
              </a:solidFill>
              <a:latin typeface="Times New Roman" panose="02020603050405020304" pitchFamily="18" charset="0"/>
              <a:cs typeface="Times New Roman" panose="02020603050405020304" pitchFamily="18" charset="0"/>
            </a:rPr>
            <a:t> TW (*)</a:t>
          </a:r>
        </a:p>
      </dsp:txBody>
      <dsp:txXfrm>
        <a:off x="4322006" y="415528"/>
        <a:ext cx="3882398" cy="1632728"/>
      </dsp:txXfrm>
    </dsp:sp>
    <dsp:sp modelId="{1885074E-60B5-4949-8A58-85F28FBEB4AE}">
      <dsp:nvSpPr>
        <dsp:cNvPr id="0" name=""/>
        <dsp:cNvSpPr/>
      </dsp:nvSpPr>
      <dsp:spPr>
        <a:xfrm rot="5400000">
          <a:off x="6224785" y="2088746"/>
          <a:ext cx="76842" cy="174299"/>
        </a:xfrm>
        <a:prstGeom prst="rightArrow">
          <a:avLst>
            <a:gd name="adj1" fmla="val 667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D84CFFA-261E-674A-8FD0-2BE41DDFBA5A}">
      <dsp:nvSpPr>
        <dsp:cNvPr id="0" name=""/>
        <dsp:cNvSpPr/>
      </dsp:nvSpPr>
      <dsp:spPr>
        <a:xfrm>
          <a:off x="4271210" y="2252738"/>
          <a:ext cx="3983990" cy="1218742"/>
        </a:xfrm>
        <a:prstGeom prst="roundRect">
          <a:avLst>
            <a:gd name="adj" fmla="val 10000"/>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lvl="0" indent="0" algn="ctr" defTabSz="2889250">
            <a:lnSpc>
              <a:spcPct val="90000"/>
            </a:lnSpc>
            <a:spcBef>
              <a:spcPct val="0"/>
            </a:spcBef>
            <a:spcAft>
              <a:spcPct val="35000"/>
            </a:spcAft>
            <a:buNone/>
          </a:pPr>
          <a:r>
            <a:rPr lang="en-US" sz="2000" b="1" kern="1200" dirty="0" err="1">
              <a:latin typeface="Times New Roman" panose="02020603050405020304" pitchFamily="18" charset="0"/>
              <a:cs typeface="Times New Roman" panose="02020603050405020304" pitchFamily="18" charset="0"/>
            </a:rPr>
            <a:t>Thời</a:t>
          </a:r>
          <a:r>
            <a:rPr lang="en-US" sz="2000" b="1" kern="1200" dirty="0">
              <a:latin typeface="Times New Roman" panose="02020603050405020304" pitchFamily="18" charset="0"/>
              <a:cs typeface="Times New Roman" panose="02020603050405020304" pitchFamily="18" charset="0"/>
            </a:rPr>
            <a:t> </a:t>
          </a:r>
          <a:r>
            <a:rPr lang="en-US" sz="2000" b="1" kern="1200" dirty="0" err="1">
              <a:latin typeface="Times New Roman" panose="02020603050405020304" pitchFamily="18" charset="0"/>
              <a:cs typeface="Times New Roman" panose="02020603050405020304" pitchFamily="18" charset="0"/>
            </a:rPr>
            <a:t>gian</a:t>
          </a:r>
          <a:r>
            <a:rPr lang="en-US" sz="2000" b="1" kern="1200" dirty="0">
              <a:latin typeface="Times New Roman" panose="02020603050405020304" pitchFamily="18" charset="0"/>
              <a:cs typeface="Times New Roman" panose="02020603050405020304" pitchFamily="18" charset="0"/>
            </a:rPr>
            <a:t> </a:t>
          </a:r>
          <a:r>
            <a:rPr lang="en-US" sz="2000" b="1" kern="1200" dirty="0" err="1">
              <a:latin typeface="Times New Roman" panose="02020603050405020304" pitchFamily="18" charset="0"/>
              <a:cs typeface="Times New Roman" panose="02020603050405020304" pitchFamily="18" charset="0"/>
            </a:rPr>
            <a:t>thẩm</a:t>
          </a:r>
          <a:r>
            <a:rPr lang="en-US" sz="2000" b="1" kern="1200" dirty="0">
              <a:latin typeface="Times New Roman" panose="02020603050405020304" pitchFamily="18" charset="0"/>
              <a:cs typeface="Times New Roman" panose="02020603050405020304" pitchFamily="18" charset="0"/>
            </a:rPr>
            <a:t> </a:t>
          </a:r>
          <a:r>
            <a:rPr lang="en-US" sz="2000" b="1" kern="1200" dirty="0" err="1">
              <a:latin typeface="Times New Roman" panose="02020603050405020304" pitchFamily="18" charset="0"/>
              <a:cs typeface="Times New Roman" panose="02020603050405020304" pitchFamily="18" charset="0"/>
            </a:rPr>
            <a:t>định</a:t>
          </a:r>
          <a:r>
            <a:rPr lang="en-US" sz="2000" b="1" kern="1200" dirty="0">
              <a:latin typeface="Times New Roman" panose="02020603050405020304" pitchFamily="18" charset="0"/>
              <a:cs typeface="Times New Roman" panose="02020603050405020304" pitchFamily="18" charset="0"/>
            </a:rPr>
            <a:t> </a:t>
          </a:r>
          <a:r>
            <a:rPr lang="en-US" sz="2000" b="1" kern="1200" dirty="0" err="1">
              <a:latin typeface="Times New Roman" panose="02020603050405020304" pitchFamily="18" charset="0"/>
              <a:cs typeface="Times New Roman" panose="02020603050405020304" pitchFamily="18" charset="0"/>
            </a:rPr>
            <a:t>hồ</a:t>
          </a:r>
          <a:r>
            <a:rPr lang="en-US" sz="2000" b="1" kern="1200" dirty="0">
              <a:latin typeface="Times New Roman" panose="02020603050405020304" pitchFamily="18" charset="0"/>
              <a:cs typeface="Times New Roman" panose="02020603050405020304" pitchFamily="18" charset="0"/>
            </a:rPr>
            <a:t> </a:t>
          </a:r>
          <a:r>
            <a:rPr lang="en-US" sz="2000" b="1" kern="1200" dirty="0" err="1">
              <a:latin typeface="Times New Roman" panose="02020603050405020304" pitchFamily="18" charset="0"/>
              <a:cs typeface="Times New Roman" panose="02020603050405020304" pitchFamily="18" charset="0"/>
            </a:rPr>
            <a:t>sơ</a:t>
          </a:r>
          <a:r>
            <a:rPr lang="en-US" sz="2000" kern="1200" dirty="0">
              <a:latin typeface="Times New Roman" panose="02020603050405020304" pitchFamily="18" charset="0"/>
              <a:cs typeface="Times New Roman" panose="02020603050405020304" pitchFamily="18" charset="0"/>
            </a:rPr>
            <a:t>: TW 20 </a:t>
          </a:r>
          <a:r>
            <a:rPr lang="en-US" sz="2000" kern="1200" dirty="0" err="1">
              <a:latin typeface="Times New Roman" panose="02020603050405020304" pitchFamily="18" charset="0"/>
              <a:cs typeface="Times New Roman" panose="02020603050405020304" pitchFamily="18" charset="0"/>
            </a:rPr>
            <a:t>ngày</a:t>
          </a:r>
          <a:r>
            <a:rPr lang="en-US" sz="2000" kern="1200" dirty="0">
              <a:latin typeface="Times New Roman" panose="02020603050405020304" pitchFamily="18" charset="0"/>
              <a:cs typeface="Times New Roman" panose="02020603050405020304" pitchFamily="18" charset="0"/>
            </a:rPr>
            <a:t> – </a:t>
          </a:r>
          <a:r>
            <a:rPr lang="en-US" sz="2000" kern="1200" dirty="0" err="1">
              <a:latin typeface="Times New Roman" panose="02020603050405020304" pitchFamily="18" charset="0"/>
              <a:cs typeface="Times New Roman" panose="02020603050405020304" pitchFamily="18" charset="0"/>
            </a:rPr>
            <a:t>cấp</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Bộ</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tỉnh</a:t>
          </a:r>
          <a:r>
            <a:rPr lang="en-US" sz="2000" kern="1200" dirty="0">
              <a:latin typeface="Times New Roman" panose="02020603050405020304" pitchFamily="18" charset="0"/>
              <a:cs typeface="Times New Roman" panose="02020603050405020304" pitchFamily="18" charset="0"/>
            </a:rPr>
            <a:t>: KT </a:t>
          </a:r>
          <a:r>
            <a:rPr lang="en-US" sz="2000" kern="1200" dirty="0" err="1">
              <a:latin typeface="Times New Roman" panose="02020603050405020304" pitchFamily="18" charset="0"/>
              <a:cs typeface="Times New Roman" panose="02020603050405020304" pitchFamily="18" charset="0"/>
            </a:rPr>
            <a:t>theo</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thẩm</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quyền</a:t>
          </a:r>
          <a:r>
            <a:rPr lang="en-US" sz="2000" kern="1200" dirty="0">
              <a:latin typeface="Times New Roman" panose="02020603050405020304" pitchFamily="18" charset="0"/>
              <a:cs typeface="Times New Roman" panose="02020603050405020304" pitchFamily="18" charset="0"/>
            </a:rPr>
            <a:t> 25 </a:t>
          </a:r>
          <a:r>
            <a:rPr lang="en-US" sz="2000" kern="1200" dirty="0" err="1">
              <a:latin typeface="Times New Roman" panose="02020603050405020304" pitchFamily="18" charset="0"/>
              <a:cs typeface="Times New Roman" panose="02020603050405020304" pitchFamily="18" charset="0"/>
            </a:rPr>
            <a:t>ngày</a:t>
          </a:r>
          <a:r>
            <a:rPr lang="en-US" sz="2000" kern="1200" dirty="0">
              <a:latin typeface="Times New Roman" panose="02020603050405020304" pitchFamily="18" charset="0"/>
              <a:cs typeface="Times New Roman" panose="02020603050405020304" pitchFamily="18" charset="0"/>
            </a:rPr>
            <a:t>, K/T </a:t>
          </a:r>
          <a:r>
            <a:rPr lang="en-US" sz="2000" kern="1200" dirty="0" err="1">
              <a:latin typeface="Times New Roman" panose="02020603050405020304" pitchFamily="18" charset="0"/>
              <a:cs typeface="Times New Roman" panose="02020603050405020304" pitchFamily="18" charset="0"/>
            </a:rPr>
            <a:t>cấp</a:t>
          </a:r>
          <a:r>
            <a:rPr lang="en-US" sz="2000" kern="1200" dirty="0">
              <a:latin typeface="Times New Roman" panose="02020603050405020304" pitchFamily="18" charset="0"/>
              <a:cs typeface="Times New Roman" panose="02020603050405020304" pitchFamily="18" charset="0"/>
            </a:rPr>
            <a:t> NN 30 </a:t>
          </a:r>
          <a:r>
            <a:rPr lang="en-US" sz="2000" kern="1200" dirty="0" err="1">
              <a:latin typeface="Times New Roman" panose="02020603050405020304" pitchFamily="18" charset="0"/>
              <a:cs typeface="Times New Roman" panose="02020603050405020304" pitchFamily="18" charset="0"/>
            </a:rPr>
            <a:t>ngày</a:t>
          </a:r>
          <a:r>
            <a:rPr lang="en-US" sz="2000" kern="1200" dirty="0">
              <a:latin typeface="Times New Roman" panose="02020603050405020304" pitchFamily="18" charset="0"/>
              <a:cs typeface="Times New Roman" panose="02020603050405020304" pitchFamily="18" charset="0"/>
            </a:rPr>
            <a:t> – </a:t>
          </a:r>
          <a:r>
            <a:rPr lang="en-US" sz="2000" kern="1200" dirty="0" err="1">
              <a:latin typeface="Times New Roman" panose="02020603050405020304" pitchFamily="18" charset="0"/>
              <a:cs typeface="Times New Roman" panose="02020603050405020304" pitchFamily="18" charset="0"/>
            </a:rPr>
            <a:t>cấp</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xã</a:t>
          </a:r>
          <a:r>
            <a:rPr lang="en-US" sz="2000" kern="1200" dirty="0">
              <a:latin typeface="Times New Roman" panose="02020603050405020304" pitchFamily="18" charset="0"/>
              <a:cs typeface="Times New Roman" panose="02020603050405020304" pitchFamily="18" charset="0"/>
            </a:rPr>
            <a:t> 20 </a:t>
          </a:r>
          <a:r>
            <a:rPr lang="en-US" sz="2000" kern="1200" dirty="0" err="1">
              <a:latin typeface="Times New Roman" panose="02020603050405020304" pitchFamily="18" charset="0"/>
              <a:cs typeface="Times New Roman" panose="02020603050405020304" pitchFamily="18" charset="0"/>
            </a:rPr>
            <a:t>ngày</a:t>
          </a:r>
          <a:endParaRPr lang="en-US" sz="2000" kern="1200" dirty="0">
            <a:latin typeface="Times New Roman" panose="02020603050405020304" pitchFamily="18" charset="0"/>
            <a:cs typeface="Times New Roman" panose="02020603050405020304" pitchFamily="18" charset="0"/>
          </a:endParaRPr>
        </a:p>
      </dsp:txBody>
      <dsp:txXfrm>
        <a:off x="4306906" y="2288434"/>
        <a:ext cx="3912598" cy="1147350"/>
      </dsp:txXfrm>
    </dsp:sp>
    <dsp:sp modelId="{0A23AD4D-EEA7-E84B-8C75-5816C955D63B}">
      <dsp:nvSpPr>
        <dsp:cNvPr id="0" name=""/>
        <dsp:cNvSpPr/>
      </dsp:nvSpPr>
      <dsp:spPr>
        <a:xfrm rot="16038174" flipV="1">
          <a:off x="6230917" y="3480096"/>
          <a:ext cx="0" cy="134864"/>
        </a:xfrm>
        <a:prstGeom prst="rightArrow">
          <a:avLst>
            <a:gd name="adj1" fmla="val 667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4852E7E-07C3-504D-9DB3-473BF47451F4}">
      <dsp:nvSpPr>
        <dsp:cNvPr id="0" name=""/>
        <dsp:cNvSpPr/>
      </dsp:nvSpPr>
      <dsp:spPr>
        <a:xfrm>
          <a:off x="4203024" y="3623575"/>
          <a:ext cx="3984030" cy="1371100"/>
        </a:xfrm>
        <a:prstGeom prst="roundRect">
          <a:avLst>
            <a:gd name="adj" fmla="val 10000"/>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b="1" kern="1200" dirty="0" err="1">
              <a:latin typeface="Times New Roman" panose="02020603050405020304" pitchFamily="18" charset="0"/>
              <a:cs typeface="Times New Roman" panose="02020603050405020304" pitchFamily="18" charset="0"/>
            </a:rPr>
            <a:t>Thông</a:t>
          </a:r>
          <a:r>
            <a:rPr lang="en-US" sz="2000" b="1" kern="1200" dirty="0">
              <a:latin typeface="Times New Roman" panose="02020603050405020304" pitchFamily="18" charset="0"/>
              <a:cs typeface="Times New Roman" panose="02020603050405020304" pitchFamily="18" charset="0"/>
            </a:rPr>
            <a:t> </a:t>
          </a:r>
          <a:r>
            <a:rPr lang="en-US" sz="2000" b="1" kern="1200" dirty="0" err="1">
              <a:latin typeface="Times New Roman" panose="02020603050405020304" pitchFamily="18" charset="0"/>
              <a:cs typeface="Times New Roman" panose="02020603050405020304" pitchFamily="18" charset="0"/>
            </a:rPr>
            <a:t>báo</a:t>
          </a:r>
          <a:r>
            <a:rPr lang="en-US" sz="2000" b="1" kern="1200" dirty="0">
              <a:latin typeface="Times New Roman" panose="02020603050405020304" pitchFamily="18" charset="0"/>
              <a:cs typeface="Times New Roman" panose="02020603050405020304" pitchFamily="18" charset="0"/>
            </a:rPr>
            <a:t> </a:t>
          </a:r>
          <a:r>
            <a:rPr lang="en-US" sz="2000" b="1" kern="1200" dirty="0" err="1">
              <a:latin typeface="Times New Roman" panose="02020603050405020304" pitchFamily="18" charset="0"/>
              <a:cs typeface="Times New Roman" panose="02020603050405020304" pitchFamily="18" charset="0"/>
            </a:rPr>
            <a:t>thẩm</a:t>
          </a:r>
          <a:r>
            <a:rPr lang="en-US" sz="2000" b="1" kern="1200" dirty="0">
              <a:latin typeface="Times New Roman" panose="02020603050405020304" pitchFamily="18" charset="0"/>
              <a:cs typeface="Times New Roman" panose="02020603050405020304" pitchFamily="18" charset="0"/>
            </a:rPr>
            <a:t> </a:t>
          </a:r>
          <a:r>
            <a:rPr lang="en-US" sz="2000" b="1" kern="1200" dirty="0" err="1">
              <a:latin typeface="Times New Roman" panose="02020603050405020304" pitchFamily="18" charset="0"/>
              <a:cs typeface="Times New Roman" panose="02020603050405020304" pitchFamily="18" charset="0"/>
            </a:rPr>
            <a:t>định</a:t>
          </a:r>
          <a:r>
            <a:rPr lang="en-US" sz="2000" b="1" kern="1200" dirty="0">
              <a:latin typeface="Times New Roman" panose="02020603050405020304" pitchFamily="18" charset="0"/>
              <a:cs typeface="Times New Roman" panose="02020603050405020304" pitchFamily="18" charset="0"/>
            </a:rPr>
            <a:t> </a:t>
          </a:r>
          <a:r>
            <a:rPr lang="en-US" sz="2000" b="1" kern="1200" dirty="0" err="1">
              <a:latin typeface="Times New Roman" panose="02020603050405020304" pitchFamily="18" charset="0"/>
              <a:cs typeface="Times New Roman" panose="02020603050405020304" pitchFamily="18" charset="0"/>
            </a:rPr>
            <a:t>hồ</a:t>
          </a:r>
          <a:r>
            <a:rPr lang="en-US" sz="2000" b="1" kern="1200" dirty="0">
              <a:latin typeface="Times New Roman" panose="02020603050405020304" pitchFamily="18" charset="0"/>
              <a:cs typeface="Times New Roman" panose="02020603050405020304" pitchFamily="18" charset="0"/>
            </a:rPr>
            <a:t> </a:t>
          </a:r>
          <a:r>
            <a:rPr lang="en-US" sz="2000" b="1" kern="1200" dirty="0" err="1">
              <a:latin typeface="Times New Roman" panose="02020603050405020304" pitchFamily="18" charset="0"/>
              <a:cs typeface="Times New Roman" panose="02020603050405020304" pitchFamily="18" charset="0"/>
            </a:rPr>
            <a:t>sơ</a:t>
          </a:r>
          <a:r>
            <a:rPr lang="en-US" sz="2000" b="1" kern="1200" dirty="0">
              <a:latin typeface="Times New Roman" panose="02020603050405020304" pitchFamily="18" charset="0"/>
              <a:cs typeface="Times New Roman" panose="02020603050405020304" pitchFamily="18" charset="0"/>
            </a:rPr>
            <a:t>: </a:t>
          </a:r>
          <a:r>
            <a:rPr lang="en-US" sz="2000" b="0" kern="1200" dirty="0" err="1">
              <a:latin typeface="Times New Roman" panose="02020603050405020304" pitchFamily="18" charset="0"/>
              <a:cs typeface="Times New Roman" panose="02020603050405020304" pitchFamily="18" charset="0"/>
            </a:rPr>
            <a:t>Trường</a:t>
          </a:r>
          <a:r>
            <a:rPr lang="en-US" sz="2000" b="0" kern="1200" dirty="0">
              <a:latin typeface="Times New Roman" panose="02020603050405020304" pitchFamily="18" charset="0"/>
              <a:cs typeface="Times New Roman" panose="02020603050405020304" pitchFamily="18" charset="0"/>
            </a:rPr>
            <a:t> </a:t>
          </a:r>
          <a:r>
            <a:rPr lang="en-US" sz="2000" b="0" kern="1200" dirty="0" err="1">
              <a:latin typeface="Times New Roman" panose="02020603050405020304" pitchFamily="18" charset="0"/>
              <a:cs typeface="Times New Roman" panose="02020603050405020304" pitchFamily="18" charset="0"/>
            </a:rPr>
            <a:t>hợp</a:t>
          </a:r>
          <a:r>
            <a:rPr lang="en-US" sz="2000" b="0" kern="1200" dirty="0">
              <a:latin typeface="Times New Roman" panose="02020603050405020304" pitchFamily="18" charset="0"/>
              <a:cs typeface="Times New Roman" panose="02020603050405020304" pitchFamily="18" charset="0"/>
            </a:rPr>
            <a:t> </a:t>
          </a:r>
          <a:r>
            <a:rPr lang="en-US" sz="2000" b="0" kern="1200" dirty="0" err="1">
              <a:latin typeface="Times New Roman" panose="02020603050405020304" pitchFamily="18" charset="0"/>
              <a:cs typeface="Times New Roman" panose="02020603050405020304" pitchFamily="18" charset="0"/>
            </a:rPr>
            <a:t>không</a:t>
          </a:r>
          <a:r>
            <a:rPr lang="en-US" sz="2000" b="0" kern="1200" dirty="0">
              <a:latin typeface="Times New Roman" panose="02020603050405020304" pitchFamily="18" charset="0"/>
              <a:cs typeface="Times New Roman" panose="02020603050405020304" pitchFamily="18" charset="0"/>
            </a:rPr>
            <a:t> </a:t>
          </a:r>
          <a:r>
            <a:rPr lang="en-US" sz="2000" b="0" kern="1200" dirty="0" err="1">
              <a:latin typeface="Times New Roman" panose="02020603050405020304" pitchFamily="18" charset="0"/>
              <a:cs typeface="Times New Roman" panose="02020603050405020304" pitchFamily="18" charset="0"/>
            </a:rPr>
            <a:t>đủ</a:t>
          </a:r>
          <a:r>
            <a:rPr lang="en-US" sz="2000" b="0" kern="1200" dirty="0">
              <a:latin typeface="Times New Roman" panose="02020603050405020304" pitchFamily="18" charset="0"/>
              <a:cs typeface="Times New Roman" panose="02020603050405020304" pitchFamily="18" charset="0"/>
            </a:rPr>
            <a:t> </a:t>
          </a:r>
          <a:r>
            <a:rPr lang="en-US" sz="2000" b="0" kern="1200" dirty="0" err="1">
              <a:latin typeface="Times New Roman" panose="02020603050405020304" pitchFamily="18" charset="0"/>
              <a:cs typeface="Times New Roman" panose="02020603050405020304" pitchFamily="18" charset="0"/>
            </a:rPr>
            <a:t>điều</a:t>
          </a:r>
          <a:r>
            <a:rPr lang="en-US" sz="2000" b="0" kern="1200" dirty="0">
              <a:latin typeface="Times New Roman" panose="02020603050405020304" pitchFamily="18" charset="0"/>
              <a:cs typeface="Times New Roman" panose="02020603050405020304" pitchFamily="18" charset="0"/>
            </a:rPr>
            <a:t> </a:t>
          </a:r>
          <a:r>
            <a:rPr lang="en-US" sz="2000" b="0" kern="1200" dirty="0" err="1">
              <a:latin typeface="Times New Roman" panose="02020603050405020304" pitchFamily="18" charset="0"/>
              <a:cs typeface="Times New Roman" panose="02020603050405020304" pitchFamily="18" charset="0"/>
            </a:rPr>
            <a:t>kiện</a:t>
          </a:r>
          <a:r>
            <a:rPr lang="en-US" sz="2000" b="0" kern="1200" dirty="0">
              <a:latin typeface="Times New Roman" panose="02020603050405020304" pitchFamily="18" charset="0"/>
              <a:cs typeface="Times New Roman" panose="02020603050405020304" pitchFamily="18" charset="0"/>
            </a:rPr>
            <a:t>, </a:t>
          </a:r>
          <a:r>
            <a:rPr lang="en-US" sz="2000" b="0" kern="1200" dirty="0" err="1">
              <a:latin typeface="Times New Roman" panose="02020603050405020304" pitchFamily="18" charset="0"/>
              <a:cs typeface="Times New Roman" panose="02020603050405020304" pitchFamily="18" charset="0"/>
            </a:rPr>
            <a:t>tiêu</a:t>
          </a:r>
          <a:r>
            <a:rPr lang="en-US" sz="2000" b="0" kern="1200" dirty="0">
              <a:latin typeface="Times New Roman" panose="02020603050405020304" pitchFamily="18" charset="0"/>
              <a:cs typeface="Times New Roman" panose="02020603050405020304" pitchFamily="18" charset="0"/>
            </a:rPr>
            <a:t> </a:t>
          </a:r>
          <a:r>
            <a:rPr lang="en-US" sz="2000" b="0" kern="1200" dirty="0" err="1">
              <a:latin typeface="Times New Roman" panose="02020603050405020304" pitchFamily="18" charset="0"/>
              <a:cs typeface="Times New Roman" panose="02020603050405020304" pitchFamily="18" charset="0"/>
            </a:rPr>
            <a:t>chuẩn</a:t>
          </a:r>
          <a:r>
            <a:rPr lang="en-US" sz="2000" b="0" kern="1200" dirty="0">
              <a:latin typeface="Times New Roman" panose="02020603050405020304" pitchFamily="18" charset="0"/>
              <a:cs typeface="Times New Roman" panose="02020603050405020304" pitchFamily="18" charset="0"/>
            </a:rPr>
            <a:t>, </a:t>
          </a:r>
          <a:r>
            <a:rPr lang="en-US" sz="2000" b="1" i="1" kern="1200" dirty="0" err="1">
              <a:latin typeface="Times New Roman" panose="02020603050405020304" pitchFamily="18" charset="0"/>
              <a:cs typeface="Times New Roman" panose="02020603050405020304" pitchFamily="18" charset="0"/>
            </a:rPr>
            <a:t>trong</a:t>
          </a:r>
          <a:r>
            <a:rPr lang="en-US" sz="2000" b="1" i="1" kern="1200" dirty="0">
              <a:latin typeface="Times New Roman" panose="02020603050405020304" pitchFamily="18" charset="0"/>
              <a:cs typeface="Times New Roman" panose="02020603050405020304" pitchFamily="18" charset="0"/>
            </a:rPr>
            <a:t> 5 </a:t>
          </a:r>
          <a:r>
            <a:rPr lang="en-US" sz="2000" b="1" i="1" kern="1200" dirty="0" err="1">
              <a:latin typeface="Times New Roman" panose="02020603050405020304" pitchFamily="18" charset="0"/>
              <a:cs typeface="Times New Roman" panose="02020603050405020304" pitchFamily="18" charset="0"/>
            </a:rPr>
            <a:t>ngày</a:t>
          </a:r>
          <a:r>
            <a:rPr lang="en-US" sz="2000" b="1" i="1" kern="1200" dirty="0">
              <a:latin typeface="Times New Roman" panose="02020603050405020304" pitchFamily="18" charset="0"/>
              <a:cs typeface="Times New Roman" panose="02020603050405020304" pitchFamily="18" charset="0"/>
            </a:rPr>
            <a:t> </a:t>
          </a:r>
          <a:r>
            <a:rPr lang="en-US" sz="2000" b="1" i="1" kern="1200" dirty="0" err="1">
              <a:latin typeface="Times New Roman" panose="02020603050405020304" pitchFamily="18" charset="0"/>
              <a:cs typeface="Times New Roman" panose="02020603050405020304" pitchFamily="18" charset="0"/>
            </a:rPr>
            <a:t>làm</a:t>
          </a:r>
          <a:r>
            <a:rPr lang="en-US" sz="2000" b="1" i="1" kern="1200" dirty="0">
              <a:latin typeface="Times New Roman" panose="02020603050405020304" pitchFamily="18" charset="0"/>
              <a:cs typeface="Times New Roman" panose="02020603050405020304" pitchFamily="18" charset="0"/>
            </a:rPr>
            <a:t> </a:t>
          </a:r>
          <a:r>
            <a:rPr lang="en-US" sz="2000" b="1" i="1" kern="1200" dirty="0" err="1">
              <a:latin typeface="Times New Roman" panose="02020603050405020304" pitchFamily="18" charset="0"/>
              <a:cs typeface="Times New Roman" panose="02020603050405020304" pitchFamily="18" charset="0"/>
            </a:rPr>
            <a:t>việc</a:t>
          </a:r>
          <a:r>
            <a:rPr lang="en-US" sz="2000" b="1" i="1" kern="1200" dirty="0">
              <a:latin typeface="Times New Roman" panose="02020603050405020304" pitchFamily="18" charset="0"/>
              <a:cs typeface="Times New Roman" panose="02020603050405020304" pitchFamily="18" charset="0"/>
            </a:rPr>
            <a:t> </a:t>
          </a:r>
          <a:r>
            <a:rPr lang="en-US" sz="2000" b="1" i="1" kern="1200" dirty="0" err="1">
              <a:latin typeface="Times New Roman" panose="02020603050405020304" pitchFamily="18" charset="0"/>
              <a:cs typeface="Times New Roman" panose="02020603050405020304" pitchFamily="18" charset="0"/>
            </a:rPr>
            <a:t>Bộ</a:t>
          </a:r>
          <a:r>
            <a:rPr lang="en-US" sz="2000" b="1" i="1" kern="1200" dirty="0">
              <a:latin typeface="Times New Roman" panose="02020603050405020304" pitchFamily="18" charset="0"/>
              <a:cs typeface="Times New Roman" panose="02020603050405020304" pitchFamily="18" charset="0"/>
            </a:rPr>
            <a:t> </a:t>
          </a:r>
          <a:r>
            <a:rPr lang="en-US" sz="2000" b="1" i="1" kern="1200" dirty="0" err="1">
              <a:latin typeface="Times New Roman" panose="02020603050405020304" pitchFamily="18" charset="0"/>
              <a:cs typeface="Times New Roman" panose="02020603050405020304" pitchFamily="18" charset="0"/>
            </a:rPr>
            <a:t>Nội</a:t>
          </a:r>
          <a:r>
            <a:rPr lang="en-US" sz="2000" b="1" i="1" kern="1200" dirty="0">
              <a:latin typeface="Times New Roman" panose="02020603050405020304" pitchFamily="18" charset="0"/>
              <a:cs typeface="Times New Roman" panose="02020603050405020304" pitchFamily="18" charset="0"/>
            </a:rPr>
            <a:t> </a:t>
          </a:r>
          <a:r>
            <a:rPr lang="en-US" sz="2000" b="1" i="1" kern="1200" dirty="0" err="1">
              <a:latin typeface="Times New Roman" panose="02020603050405020304" pitchFamily="18" charset="0"/>
              <a:cs typeface="Times New Roman" panose="02020603050405020304" pitchFamily="18" charset="0"/>
            </a:rPr>
            <a:t>vụ</a:t>
          </a:r>
          <a:r>
            <a:rPr lang="en-US" sz="2000" b="1" i="1" kern="1200" dirty="0">
              <a:latin typeface="Times New Roman" panose="02020603050405020304" pitchFamily="18" charset="0"/>
              <a:cs typeface="Times New Roman" panose="02020603050405020304" pitchFamily="18" charset="0"/>
            </a:rPr>
            <a:t> </a:t>
          </a:r>
          <a:r>
            <a:rPr lang="en-US" sz="2000" b="1" i="1" kern="1200" dirty="0" err="1">
              <a:latin typeface="Times New Roman" panose="02020603050405020304" pitchFamily="18" charset="0"/>
              <a:cs typeface="Times New Roman" panose="02020603050405020304" pitchFamily="18" charset="0"/>
            </a:rPr>
            <a:t>thông</a:t>
          </a:r>
          <a:r>
            <a:rPr lang="en-US" sz="2000" b="1" i="1" kern="1200" dirty="0">
              <a:latin typeface="Times New Roman" panose="02020603050405020304" pitchFamily="18" charset="0"/>
              <a:cs typeface="Times New Roman" panose="02020603050405020304" pitchFamily="18" charset="0"/>
            </a:rPr>
            <a:t> </a:t>
          </a:r>
          <a:r>
            <a:rPr lang="en-US" sz="2000" b="1" i="1" kern="1200" dirty="0" err="1">
              <a:latin typeface="Times New Roman" panose="02020603050405020304" pitchFamily="18" charset="0"/>
              <a:cs typeface="Times New Roman" panose="02020603050405020304" pitchFamily="18" charset="0"/>
            </a:rPr>
            <a:t>báo</a:t>
          </a:r>
          <a:r>
            <a:rPr lang="en-US" sz="2000" b="1" i="1" kern="1200" dirty="0">
              <a:latin typeface="Times New Roman" panose="02020603050405020304" pitchFamily="18" charset="0"/>
              <a:cs typeface="Times New Roman" panose="02020603050405020304" pitchFamily="18" charset="0"/>
            </a:rPr>
            <a:t> </a:t>
          </a:r>
          <a:r>
            <a:rPr lang="en-US" sz="2000" b="0" kern="1200" dirty="0">
              <a:latin typeface="Times New Roman" panose="02020603050405020304" pitchFamily="18" charset="0"/>
              <a:cs typeface="Times New Roman" panose="02020603050405020304" pitchFamily="18" charset="0"/>
            </a:rPr>
            <a:t>(</a:t>
          </a:r>
          <a:r>
            <a:rPr lang="en-US" sz="2000" b="0" kern="1200" dirty="0" err="1">
              <a:latin typeface="Times New Roman" panose="02020603050405020304" pitchFamily="18" charset="0"/>
              <a:cs typeface="Times New Roman" panose="02020603050405020304" pitchFamily="18" charset="0"/>
            </a:rPr>
            <a:t>văn</a:t>
          </a:r>
          <a:r>
            <a:rPr lang="en-US" sz="2000" b="0" kern="1200" dirty="0">
              <a:latin typeface="Times New Roman" panose="02020603050405020304" pitchFamily="18" charset="0"/>
              <a:cs typeface="Times New Roman" panose="02020603050405020304" pitchFamily="18" charset="0"/>
            </a:rPr>
            <a:t> </a:t>
          </a:r>
          <a:r>
            <a:rPr lang="en-US" sz="2000" b="0" kern="1200" dirty="0" err="1">
              <a:latin typeface="Times New Roman" panose="02020603050405020304" pitchFamily="18" charset="0"/>
              <a:cs typeface="Times New Roman" panose="02020603050405020304" pitchFamily="18" charset="0"/>
            </a:rPr>
            <a:t>bản</a:t>
          </a:r>
          <a:r>
            <a:rPr lang="en-US" sz="2000" b="0" kern="1200" dirty="0">
              <a:latin typeface="Times New Roman" panose="02020603050405020304" pitchFamily="18" charset="0"/>
              <a:cs typeface="Times New Roman" panose="02020603050405020304" pitchFamily="18" charset="0"/>
            </a:rPr>
            <a:t>) </a:t>
          </a:r>
          <a:r>
            <a:rPr lang="en-US" sz="2000" b="0" kern="1200" dirty="0" err="1">
              <a:latin typeface="Times New Roman" panose="02020603050405020304" pitchFamily="18" charset="0"/>
              <a:cs typeface="Times New Roman" panose="02020603050405020304" pitchFamily="18" charset="0"/>
            </a:rPr>
            <a:t>trả</a:t>
          </a:r>
          <a:r>
            <a:rPr lang="en-US" sz="2000" b="0" kern="1200" dirty="0">
              <a:latin typeface="Times New Roman" panose="02020603050405020304" pitchFamily="18" charset="0"/>
              <a:cs typeface="Times New Roman" panose="02020603050405020304" pitchFamily="18" charset="0"/>
            </a:rPr>
            <a:t> </a:t>
          </a:r>
          <a:r>
            <a:rPr lang="en-US" sz="2000" b="0" kern="1200" dirty="0" err="1">
              <a:latin typeface="Times New Roman" panose="02020603050405020304" pitchFamily="18" charset="0"/>
              <a:cs typeface="Times New Roman" panose="02020603050405020304" pitchFamily="18" charset="0"/>
            </a:rPr>
            <a:t>hồ</a:t>
          </a:r>
          <a:r>
            <a:rPr lang="en-US" sz="2000" b="0" kern="1200" dirty="0">
              <a:latin typeface="Times New Roman" panose="02020603050405020304" pitchFamily="18" charset="0"/>
              <a:cs typeface="Times New Roman" panose="02020603050405020304" pitchFamily="18" charset="0"/>
            </a:rPr>
            <a:t> </a:t>
          </a:r>
          <a:r>
            <a:rPr lang="en-US" sz="2000" b="0" kern="1200" dirty="0" err="1">
              <a:latin typeface="Times New Roman" panose="02020603050405020304" pitchFamily="18" charset="0"/>
              <a:cs typeface="Times New Roman" panose="02020603050405020304" pitchFamily="18" charset="0"/>
            </a:rPr>
            <a:t>sơ</a:t>
          </a:r>
          <a:r>
            <a:rPr lang="en-US" sz="2000" b="0" kern="1200" dirty="0">
              <a:latin typeface="Times New Roman" panose="02020603050405020304" pitchFamily="18" charset="0"/>
              <a:cs typeface="Times New Roman" panose="02020603050405020304" pitchFamily="18" charset="0"/>
            </a:rPr>
            <a:t> </a:t>
          </a:r>
          <a:r>
            <a:rPr lang="en-US" sz="2000" b="0" kern="1200" dirty="0" err="1">
              <a:latin typeface="Times New Roman" panose="02020603050405020304" pitchFamily="18" charset="0"/>
              <a:cs typeface="Times New Roman" panose="02020603050405020304" pitchFamily="18" charset="0"/>
            </a:rPr>
            <a:t>khen</a:t>
          </a:r>
          <a:r>
            <a:rPr lang="en-US" sz="2000" b="0" kern="1200" dirty="0">
              <a:latin typeface="Times New Roman" panose="02020603050405020304" pitchFamily="18" charset="0"/>
              <a:cs typeface="Times New Roman" panose="02020603050405020304" pitchFamily="18" charset="0"/>
            </a:rPr>
            <a:t> </a:t>
          </a:r>
          <a:r>
            <a:rPr lang="en-US" sz="2000" b="0" kern="1200" dirty="0" err="1">
              <a:latin typeface="Times New Roman" panose="02020603050405020304" pitchFamily="18" charset="0"/>
              <a:cs typeface="Times New Roman" panose="02020603050405020304" pitchFamily="18" charset="0"/>
            </a:rPr>
            <a:t>thưởng</a:t>
          </a:r>
          <a:endParaRPr lang="en-US" sz="2000" b="0" kern="1200" dirty="0">
            <a:latin typeface="Times New Roman" panose="02020603050405020304" pitchFamily="18" charset="0"/>
            <a:cs typeface="Times New Roman" panose="02020603050405020304" pitchFamily="18" charset="0"/>
          </a:endParaRPr>
        </a:p>
      </dsp:txBody>
      <dsp:txXfrm>
        <a:off x="4243182" y="3663733"/>
        <a:ext cx="3903714" cy="129078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BD7BD8E-7644-40D5-8B51-74CF1C79C061}">
      <dsp:nvSpPr>
        <dsp:cNvPr id="0" name=""/>
        <dsp:cNvSpPr/>
      </dsp:nvSpPr>
      <dsp:spPr>
        <a:xfrm>
          <a:off x="0" y="941585"/>
          <a:ext cx="1355648" cy="3812167"/>
        </a:xfrm>
        <a:prstGeom prst="roundRect">
          <a:avLst>
            <a:gd name="adj" fmla="val 10000"/>
          </a:avLst>
        </a:prstGeom>
        <a:solidFill>
          <a:schemeClr val="accent1">
            <a:lumMod val="60000"/>
            <a:lumOff val="40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b="1" kern="1200" dirty="0">
              <a:solidFill>
                <a:schemeClr val="tx1"/>
              </a:solidFill>
              <a:latin typeface="Times New Roman" pitchFamily="18" charset="0"/>
              <a:cs typeface="Times New Roman" pitchFamily="18" charset="0"/>
            </a:rPr>
            <a:t>LẤY Ý KIẾN  KHEN THƯỞNG CẤP NN, KHEN ĐỐI NGOẠI</a:t>
          </a:r>
        </a:p>
      </dsp:txBody>
      <dsp:txXfrm>
        <a:off x="39706" y="981291"/>
        <a:ext cx="1276236" cy="3732755"/>
      </dsp:txXfrm>
    </dsp:sp>
    <dsp:sp modelId="{F6D2DF45-5CFD-4854-BE3A-FCFEC0E4226F}">
      <dsp:nvSpPr>
        <dsp:cNvPr id="0" name=""/>
        <dsp:cNvSpPr/>
      </dsp:nvSpPr>
      <dsp:spPr>
        <a:xfrm rot="17292837">
          <a:off x="661355" y="1871854"/>
          <a:ext cx="2019953" cy="32882"/>
        </a:xfrm>
        <a:custGeom>
          <a:avLst/>
          <a:gdLst/>
          <a:ahLst/>
          <a:cxnLst/>
          <a:rect l="0" t="0" r="0" b="0"/>
          <a:pathLst>
            <a:path>
              <a:moveTo>
                <a:pt x="0" y="16441"/>
              </a:moveTo>
              <a:lnTo>
                <a:pt x="2019953" y="16441"/>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11150">
            <a:lnSpc>
              <a:spcPct val="90000"/>
            </a:lnSpc>
            <a:spcBef>
              <a:spcPct val="0"/>
            </a:spcBef>
            <a:spcAft>
              <a:spcPct val="35000"/>
            </a:spcAft>
            <a:buNone/>
          </a:pPr>
          <a:endParaRPr lang="en-US" sz="700" kern="1200"/>
        </a:p>
      </dsp:txBody>
      <dsp:txXfrm>
        <a:off x="1620834" y="1837797"/>
        <a:ext cx="100997" cy="100997"/>
      </dsp:txXfrm>
    </dsp:sp>
    <dsp:sp modelId="{88495DCA-6E43-4312-907F-B165A48E204A}">
      <dsp:nvSpPr>
        <dsp:cNvPr id="0" name=""/>
        <dsp:cNvSpPr/>
      </dsp:nvSpPr>
      <dsp:spPr>
        <a:xfrm>
          <a:off x="1987017" y="0"/>
          <a:ext cx="6541553" cy="1857845"/>
        </a:xfrm>
        <a:prstGeom prst="roundRect">
          <a:avLst>
            <a:gd name="adj" fmla="val 10000"/>
          </a:avLst>
        </a:prstGeom>
        <a:solidFill>
          <a:schemeClr val="accent1">
            <a:lumMod val="60000"/>
            <a:lumOff val="40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1422400">
            <a:lnSpc>
              <a:spcPct val="90000"/>
            </a:lnSpc>
            <a:spcBef>
              <a:spcPct val="0"/>
            </a:spcBef>
            <a:spcAft>
              <a:spcPct val="35000"/>
            </a:spcAft>
            <a:buNone/>
          </a:pPr>
          <a:endParaRPr lang="en-US" sz="3200" u="none" kern="1200" dirty="0">
            <a:solidFill>
              <a:schemeClr val="tx1"/>
            </a:solidFill>
            <a:latin typeface="Times New Roman" pitchFamily="18" charset="0"/>
            <a:cs typeface="Times New Roman" pitchFamily="18" charset="0"/>
          </a:endParaRPr>
        </a:p>
        <a:p>
          <a:pPr marL="0" lvl="0" indent="0" algn="just" defTabSz="1422400">
            <a:lnSpc>
              <a:spcPct val="90000"/>
            </a:lnSpc>
            <a:spcBef>
              <a:spcPct val="0"/>
            </a:spcBef>
            <a:spcAft>
              <a:spcPct val="35000"/>
            </a:spcAft>
            <a:buNone/>
          </a:pPr>
          <a:r>
            <a:rPr lang="en-US" sz="2400" b="1" u="none" kern="1200" dirty="0" err="1">
              <a:solidFill>
                <a:schemeClr val="tx1"/>
              </a:solidFill>
              <a:latin typeface="Times New Roman" pitchFamily="18" charset="0"/>
              <a:cs typeface="Times New Roman" pitchFamily="18" charset="0"/>
            </a:rPr>
            <a:t>Bộ</a:t>
          </a:r>
          <a:r>
            <a:rPr lang="en-US" sz="2400" b="1" u="none" kern="1200" dirty="0">
              <a:solidFill>
                <a:schemeClr val="tx1"/>
              </a:solidFill>
              <a:latin typeface="Times New Roman" pitchFamily="18" charset="0"/>
              <a:cs typeface="Times New Roman" pitchFamily="18" charset="0"/>
            </a:rPr>
            <a:t>, ban, </a:t>
          </a:r>
          <a:r>
            <a:rPr lang="en-US" sz="2400" b="1" u="none" kern="1200" dirty="0" err="1">
              <a:solidFill>
                <a:schemeClr val="tx1"/>
              </a:solidFill>
              <a:latin typeface="Times New Roman" pitchFamily="18" charset="0"/>
              <a:cs typeface="Times New Roman" pitchFamily="18" charset="0"/>
            </a:rPr>
            <a:t>ngành</a:t>
          </a:r>
          <a:r>
            <a:rPr lang="en-US" sz="2400" b="1" u="none" kern="1200" dirty="0">
              <a:solidFill>
                <a:schemeClr val="tx1"/>
              </a:solidFill>
              <a:latin typeface="Times New Roman" pitchFamily="18" charset="0"/>
              <a:cs typeface="Times New Roman" pitchFamily="18" charset="0"/>
            </a:rPr>
            <a:t>, </a:t>
          </a:r>
          <a:r>
            <a:rPr lang="en-US" sz="2400" b="1" u="none" kern="1200" dirty="0" err="1">
              <a:solidFill>
                <a:schemeClr val="tx1"/>
              </a:solidFill>
              <a:latin typeface="Times New Roman" pitchFamily="18" charset="0"/>
              <a:cs typeface="Times New Roman" pitchFamily="18" charset="0"/>
            </a:rPr>
            <a:t>tỉnh</a:t>
          </a:r>
          <a:r>
            <a:rPr lang="en-US" sz="2400" b="1" u="none" kern="1200" dirty="0">
              <a:solidFill>
                <a:schemeClr val="tx1"/>
              </a:solidFill>
              <a:latin typeface="Times New Roman" pitchFamily="18" charset="0"/>
              <a:cs typeface="Times New Roman" pitchFamily="18" charset="0"/>
            </a:rPr>
            <a:t> </a:t>
          </a:r>
          <a:r>
            <a:rPr lang="en-US" sz="2400" u="none" kern="1200" dirty="0" err="1">
              <a:solidFill>
                <a:schemeClr val="tx1"/>
              </a:solidFill>
              <a:latin typeface="Times New Roman" pitchFamily="18" charset="0"/>
              <a:cs typeface="Times New Roman" pitchFamily="18" charset="0"/>
            </a:rPr>
            <a:t>lấy</a:t>
          </a:r>
          <a:r>
            <a:rPr lang="en-US" sz="2400" u="none" kern="1200" dirty="0">
              <a:solidFill>
                <a:schemeClr val="tx1"/>
              </a:solidFill>
              <a:latin typeface="Times New Roman" pitchFamily="18" charset="0"/>
              <a:cs typeface="Times New Roman" pitchFamily="18" charset="0"/>
            </a:rPr>
            <a:t> ý </a:t>
          </a:r>
          <a:r>
            <a:rPr lang="en-US" sz="2400" u="none" kern="1200" dirty="0" err="1">
              <a:solidFill>
                <a:schemeClr val="tx1"/>
              </a:solidFill>
              <a:latin typeface="Times New Roman" pitchFamily="18" charset="0"/>
              <a:cs typeface="Times New Roman" pitchFamily="18" charset="0"/>
            </a:rPr>
            <a:t>kiến</a:t>
          </a:r>
          <a:r>
            <a:rPr lang="en-US" sz="2400" u="none" kern="1200" dirty="0">
              <a:solidFill>
                <a:schemeClr val="tx1"/>
              </a:solidFill>
              <a:latin typeface="Times New Roman" pitchFamily="18" charset="0"/>
              <a:cs typeface="Times New Roman" pitchFamily="18" charset="0"/>
            </a:rPr>
            <a:t> </a:t>
          </a:r>
          <a:r>
            <a:rPr lang="en-US" sz="2400" u="none" kern="1200" dirty="0" err="1">
              <a:solidFill>
                <a:schemeClr val="tx1"/>
              </a:solidFill>
              <a:latin typeface="Times New Roman" pitchFamily="18" charset="0"/>
              <a:cs typeface="Times New Roman" pitchFamily="18" charset="0"/>
            </a:rPr>
            <a:t>hiệp</a:t>
          </a:r>
          <a:r>
            <a:rPr lang="en-US" sz="2400" u="none" kern="1200" dirty="0">
              <a:solidFill>
                <a:schemeClr val="tx1"/>
              </a:solidFill>
              <a:latin typeface="Times New Roman" pitchFamily="18" charset="0"/>
              <a:cs typeface="Times New Roman" pitchFamily="18" charset="0"/>
            </a:rPr>
            <a:t> y (</a:t>
          </a:r>
          <a:r>
            <a:rPr lang="en-US" sz="2400" i="1" u="none" kern="1200" dirty="0" err="1">
              <a:solidFill>
                <a:schemeClr val="tx1"/>
              </a:solidFill>
              <a:latin typeface="Times New Roman" pitchFamily="18" charset="0"/>
              <a:cs typeface="Times New Roman" pitchFamily="18" charset="0"/>
            </a:rPr>
            <a:t>bộ</a:t>
          </a:r>
          <a:r>
            <a:rPr lang="en-US" sz="2400" i="1" u="none" kern="1200" dirty="0">
              <a:solidFill>
                <a:schemeClr val="tx1"/>
              </a:solidFill>
              <a:latin typeface="Times New Roman" pitchFamily="18" charset="0"/>
              <a:cs typeface="Times New Roman" pitchFamily="18" charset="0"/>
            </a:rPr>
            <a:t>, </a:t>
          </a:r>
          <a:r>
            <a:rPr lang="en-US" sz="2400" i="1" u="none" kern="1200" dirty="0" err="1">
              <a:solidFill>
                <a:schemeClr val="tx1"/>
              </a:solidFill>
              <a:latin typeface="Times New Roman" pitchFamily="18" charset="0"/>
              <a:cs typeface="Times New Roman" pitchFamily="18" charset="0"/>
            </a:rPr>
            <a:t>ngành</a:t>
          </a:r>
          <a:r>
            <a:rPr lang="en-US" sz="2400" i="1" u="none" kern="1200" dirty="0">
              <a:solidFill>
                <a:schemeClr val="tx1"/>
              </a:solidFill>
              <a:latin typeface="Times New Roman" pitchFamily="18" charset="0"/>
              <a:cs typeface="Times New Roman" pitchFamily="18" charset="0"/>
            </a:rPr>
            <a:t> </a:t>
          </a:r>
          <a:r>
            <a:rPr lang="en-US" sz="2400" i="1" u="none" kern="1200" dirty="0" err="1">
              <a:solidFill>
                <a:schemeClr val="tx1"/>
              </a:solidFill>
              <a:latin typeface="Times New Roman" pitchFamily="18" charset="0"/>
              <a:cs typeface="Times New Roman" pitchFamily="18" charset="0"/>
            </a:rPr>
            <a:t>quản</a:t>
          </a:r>
          <a:r>
            <a:rPr lang="en-US" sz="2400" i="1" u="none" kern="1200" dirty="0">
              <a:solidFill>
                <a:schemeClr val="tx1"/>
              </a:solidFill>
              <a:latin typeface="Times New Roman" pitchFamily="18" charset="0"/>
              <a:cs typeface="Times New Roman" pitchFamily="18" charset="0"/>
            </a:rPr>
            <a:t> </a:t>
          </a:r>
          <a:r>
            <a:rPr lang="en-US" sz="2400" i="1" u="none" kern="1200" dirty="0" err="1">
              <a:solidFill>
                <a:schemeClr val="tx1"/>
              </a:solidFill>
              <a:latin typeface="Times New Roman" pitchFamily="18" charset="0"/>
              <a:cs typeface="Times New Roman" pitchFamily="18" charset="0"/>
            </a:rPr>
            <a:t>lý</a:t>
          </a:r>
          <a:r>
            <a:rPr lang="en-US" sz="2400" i="1" u="none" kern="1200" dirty="0">
              <a:solidFill>
                <a:schemeClr val="tx1"/>
              </a:solidFill>
              <a:latin typeface="Times New Roman" pitchFamily="18" charset="0"/>
              <a:cs typeface="Times New Roman" pitchFamily="18" charset="0"/>
            </a:rPr>
            <a:t> </a:t>
          </a:r>
          <a:r>
            <a:rPr lang="en-US" sz="2400" i="1" u="none" kern="1200" dirty="0" err="1">
              <a:solidFill>
                <a:schemeClr val="tx1"/>
              </a:solidFill>
              <a:latin typeface="Times New Roman" pitchFamily="18" charset="0"/>
              <a:cs typeface="Times New Roman" pitchFamily="18" charset="0"/>
            </a:rPr>
            <a:t>lĩnh</a:t>
          </a:r>
          <a:r>
            <a:rPr lang="en-US" sz="2400" i="1" u="none" kern="1200" dirty="0">
              <a:solidFill>
                <a:schemeClr val="tx1"/>
              </a:solidFill>
              <a:latin typeface="Times New Roman" pitchFamily="18" charset="0"/>
              <a:cs typeface="Times New Roman" pitchFamily="18" charset="0"/>
            </a:rPr>
            <a:t> </a:t>
          </a:r>
          <a:r>
            <a:rPr lang="en-US" sz="2400" i="1" u="none" kern="1200" dirty="0" err="1">
              <a:solidFill>
                <a:schemeClr val="tx1"/>
              </a:solidFill>
              <a:latin typeface="Times New Roman" pitchFamily="18" charset="0"/>
              <a:cs typeface="Times New Roman" pitchFamily="18" charset="0"/>
            </a:rPr>
            <a:t>vực</a:t>
          </a:r>
          <a:r>
            <a:rPr lang="en-US" sz="2400" i="1" u="none" kern="1200" dirty="0">
              <a:solidFill>
                <a:schemeClr val="tx1"/>
              </a:solidFill>
              <a:latin typeface="Times New Roman" pitchFamily="18" charset="0"/>
              <a:cs typeface="Times New Roman" pitchFamily="18" charset="0"/>
            </a:rPr>
            <a:t>; UBND </a:t>
          </a:r>
          <a:r>
            <a:rPr lang="en-US" sz="2400" i="1" u="none" kern="1200" dirty="0" err="1">
              <a:solidFill>
                <a:schemeClr val="tx1"/>
              </a:solidFill>
              <a:latin typeface="Times New Roman" pitchFamily="18" charset="0"/>
              <a:cs typeface="Times New Roman" pitchFamily="18" charset="0"/>
            </a:rPr>
            <a:t>cấp</a:t>
          </a:r>
          <a:r>
            <a:rPr lang="en-US" sz="2400" i="1" u="none" kern="1200" dirty="0">
              <a:solidFill>
                <a:schemeClr val="tx1"/>
              </a:solidFill>
              <a:latin typeface="Times New Roman" pitchFamily="18" charset="0"/>
              <a:cs typeface="Times New Roman" pitchFamily="18" charset="0"/>
            </a:rPr>
            <a:t> </a:t>
          </a:r>
          <a:r>
            <a:rPr lang="en-US" sz="2400" i="1" u="none" kern="1200" dirty="0" err="1">
              <a:solidFill>
                <a:schemeClr val="tx1"/>
              </a:solidFill>
              <a:latin typeface="Times New Roman" pitchFamily="18" charset="0"/>
              <a:cs typeface="Times New Roman" pitchFamily="18" charset="0"/>
            </a:rPr>
            <a:t>tỉnh</a:t>
          </a:r>
          <a:r>
            <a:rPr lang="en-US" sz="2400" i="1" u="none" kern="1200" dirty="0">
              <a:solidFill>
                <a:schemeClr val="tx1"/>
              </a:solidFill>
              <a:latin typeface="Times New Roman" pitchFamily="18" charset="0"/>
              <a:cs typeface="Times New Roman" pitchFamily="18" charset="0"/>
            </a:rPr>
            <a:t> </a:t>
          </a:r>
          <a:r>
            <a:rPr lang="en-US" sz="2400" i="1" u="none" kern="1200" dirty="0" err="1">
              <a:solidFill>
                <a:schemeClr val="tx1"/>
              </a:solidFill>
              <a:latin typeface="Times New Roman" pitchFamily="18" charset="0"/>
              <a:cs typeface="Times New Roman" pitchFamily="18" charset="0"/>
            </a:rPr>
            <a:t>có</a:t>
          </a:r>
          <a:r>
            <a:rPr lang="en-US" sz="2400" i="1" u="none" kern="1200" dirty="0">
              <a:solidFill>
                <a:schemeClr val="tx1"/>
              </a:solidFill>
              <a:latin typeface="Times New Roman" pitchFamily="18" charset="0"/>
              <a:cs typeface="Times New Roman" pitchFamily="18" charset="0"/>
            </a:rPr>
            <a:t> </a:t>
          </a:r>
          <a:r>
            <a:rPr lang="en-US" sz="2400" i="1" u="none" kern="1200" dirty="0" err="1">
              <a:solidFill>
                <a:schemeClr val="tx1"/>
              </a:solidFill>
              <a:latin typeface="Times New Roman" pitchFamily="18" charset="0"/>
              <a:cs typeface="Times New Roman" pitchFamily="18" charset="0"/>
            </a:rPr>
            <a:t>cơ</a:t>
          </a:r>
          <a:r>
            <a:rPr lang="en-US" sz="2400" i="1" u="none" kern="1200" dirty="0">
              <a:solidFill>
                <a:schemeClr val="tx1"/>
              </a:solidFill>
              <a:latin typeface="Times New Roman" pitchFamily="18" charset="0"/>
              <a:cs typeface="Times New Roman" pitchFamily="18" charset="0"/>
            </a:rPr>
            <a:t> </a:t>
          </a:r>
          <a:r>
            <a:rPr lang="en-US" sz="2400" i="1" u="none" kern="1200" dirty="0" err="1">
              <a:solidFill>
                <a:schemeClr val="tx1"/>
              </a:solidFill>
              <a:latin typeface="Times New Roman" pitchFamily="18" charset="0"/>
              <a:cs typeface="Times New Roman" pitchFamily="18" charset="0"/>
            </a:rPr>
            <a:t>quan</a:t>
          </a:r>
          <a:r>
            <a:rPr lang="en-US" sz="2400" i="1" u="none" kern="1200" dirty="0">
              <a:solidFill>
                <a:schemeClr val="tx1"/>
              </a:solidFill>
              <a:latin typeface="Times New Roman" pitchFamily="18" charset="0"/>
              <a:cs typeface="Times New Roman" pitchFamily="18" charset="0"/>
            </a:rPr>
            <a:t>, </a:t>
          </a:r>
          <a:r>
            <a:rPr lang="en-US" sz="2400" i="1" u="none" kern="1200" dirty="0" err="1">
              <a:solidFill>
                <a:schemeClr val="tx1"/>
              </a:solidFill>
              <a:latin typeface="Times New Roman" pitchFamily="18" charset="0"/>
              <a:cs typeface="Times New Roman" pitchFamily="18" charset="0"/>
            </a:rPr>
            <a:t>đơn</a:t>
          </a:r>
          <a:r>
            <a:rPr lang="en-US" sz="2400" i="1" u="none" kern="1200" dirty="0">
              <a:solidFill>
                <a:schemeClr val="tx1"/>
              </a:solidFill>
              <a:latin typeface="Times New Roman" pitchFamily="18" charset="0"/>
              <a:cs typeface="Times New Roman" pitchFamily="18" charset="0"/>
            </a:rPr>
            <a:t> </a:t>
          </a:r>
          <a:r>
            <a:rPr lang="en-US" sz="2400" i="1" u="none" kern="1200" dirty="0" err="1">
              <a:solidFill>
                <a:schemeClr val="tx1"/>
              </a:solidFill>
              <a:latin typeface="Times New Roman" pitchFamily="18" charset="0"/>
              <a:cs typeface="Times New Roman" pitchFamily="18" charset="0"/>
            </a:rPr>
            <a:t>vị</a:t>
          </a:r>
          <a:r>
            <a:rPr lang="en-US" sz="2400" i="1" u="none" kern="1200" dirty="0">
              <a:solidFill>
                <a:schemeClr val="tx1"/>
              </a:solidFill>
              <a:latin typeface="Times New Roman" pitchFamily="18" charset="0"/>
              <a:cs typeface="Times New Roman" pitchFamily="18" charset="0"/>
            </a:rPr>
            <a:t>, </a:t>
          </a:r>
          <a:r>
            <a:rPr lang="en-US" sz="2400" i="1" u="none" kern="1200" dirty="0" err="1">
              <a:solidFill>
                <a:schemeClr val="tx1"/>
              </a:solidFill>
              <a:latin typeface="Times New Roman" pitchFamily="18" charset="0"/>
              <a:cs typeface="Times New Roman" pitchFamily="18" charset="0"/>
            </a:rPr>
            <a:t>tổ</a:t>
          </a:r>
          <a:r>
            <a:rPr lang="en-US" sz="2400" i="1" u="none" kern="1200" dirty="0">
              <a:solidFill>
                <a:schemeClr val="tx1"/>
              </a:solidFill>
              <a:latin typeface="Times New Roman" pitchFamily="18" charset="0"/>
              <a:cs typeface="Times New Roman" pitchFamily="18" charset="0"/>
            </a:rPr>
            <a:t> </a:t>
          </a:r>
          <a:r>
            <a:rPr lang="en-US" sz="2400" i="1" u="none" kern="1200" dirty="0" err="1">
              <a:solidFill>
                <a:schemeClr val="tx1"/>
              </a:solidFill>
              <a:latin typeface="Times New Roman" pitchFamily="18" charset="0"/>
              <a:cs typeface="Times New Roman" pitchFamily="18" charset="0"/>
            </a:rPr>
            <a:t>chức</a:t>
          </a:r>
          <a:r>
            <a:rPr lang="en-US" sz="2400" i="1" u="none" kern="1200" dirty="0">
              <a:solidFill>
                <a:schemeClr val="tx1"/>
              </a:solidFill>
              <a:latin typeface="Times New Roman" pitchFamily="18" charset="0"/>
              <a:cs typeface="Times New Roman" pitchFamily="18" charset="0"/>
            </a:rPr>
            <a:t> </a:t>
          </a:r>
          <a:r>
            <a:rPr lang="en-US" sz="2400" i="1" u="none" kern="1200" dirty="0" err="1">
              <a:solidFill>
                <a:schemeClr val="tx1"/>
              </a:solidFill>
              <a:latin typeface="Times New Roman" pitchFamily="18" charset="0"/>
              <a:cs typeface="Times New Roman" pitchFamily="18" charset="0"/>
            </a:rPr>
            <a:t>thuộc</a:t>
          </a:r>
          <a:r>
            <a:rPr lang="en-US" sz="2400" i="1" u="none" kern="1200" dirty="0">
              <a:solidFill>
                <a:schemeClr val="tx1"/>
              </a:solidFill>
              <a:latin typeface="Times New Roman" pitchFamily="18" charset="0"/>
              <a:cs typeface="Times New Roman" pitchFamily="18" charset="0"/>
            </a:rPr>
            <a:t> </a:t>
          </a:r>
          <a:r>
            <a:rPr lang="en-US" sz="2400" i="1" u="none" kern="1200" dirty="0" err="1">
              <a:solidFill>
                <a:schemeClr val="tx1"/>
              </a:solidFill>
              <a:latin typeface="Times New Roman" pitchFamily="18" charset="0"/>
              <a:cs typeface="Times New Roman" pitchFamily="18" charset="0"/>
            </a:rPr>
            <a:t>quản</a:t>
          </a:r>
          <a:r>
            <a:rPr lang="en-US" sz="2400" i="1" u="none" kern="1200" dirty="0">
              <a:solidFill>
                <a:schemeClr val="tx1"/>
              </a:solidFill>
              <a:latin typeface="Times New Roman" pitchFamily="18" charset="0"/>
              <a:cs typeface="Times New Roman" pitchFamily="18" charset="0"/>
            </a:rPr>
            <a:t> </a:t>
          </a:r>
          <a:r>
            <a:rPr lang="en-US" sz="2400" i="1" u="none" kern="1200" dirty="0" err="1">
              <a:solidFill>
                <a:schemeClr val="tx1"/>
              </a:solidFill>
              <a:latin typeface="Times New Roman" pitchFamily="18" charset="0"/>
              <a:cs typeface="Times New Roman" pitchFamily="18" charset="0"/>
            </a:rPr>
            <a:t>lý</a:t>
          </a:r>
          <a:r>
            <a:rPr lang="en-US" sz="2400" i="1" u="none" kern="1200" dirty="0">
              <a:solidFill>
                <a:schemeClr val="tx1"/>
              </a:solidFill>
              <a:latin typeface="Times New Roman" pitchFamily="18" charset="0"/>
              <a:cs typeface="Times New Roman" pitchFamily="18" charset="0"/>
            </a:rPr>
            <a:t> </a:t>
          </a:r>
          <a:r>
            <a:rPr lang="en-US" sz="2400" i="1" u="none" kern="1200" dirty="0" err="1">
              <a:solidFill>
                <a:schemeClr val="tx1"/>
              </a:solidFill>
              <a:latin typeface="Times New Roman" pitchFamily="18" charset="0"/>
              <a:cs typeface="Times New Roman" pitchFamily="18" charset="0"/>
            </a:rPr>
            <a:t>của</a:t>
          </a:r>
          <a:r>
            <a:rPr lang="en-US" sz="2400" i="1" u="none" kern="1200" dirty="0">
              <a:solidFill>
                <a:schemeClr val="tx1"/>
              </a:solidFill>
              <a:latin typeface="Times New Roman" pitchFamily="18" charset="0"/>
              <a:cs typeface="Times New Roman" pitchFamily="18" charset="0"/>
            </a:rPr>
            <a:t> </a:t>
          </a:r>
          <a:r>
            <a:rPr lang="en-US" sz="2400" i="1" u="none" kern="1200" dirty="0" err="1">
              <a:solidFill>
                <a:schemeClr val="tx1"/>
              </a:solidFill>
              <a:latin typeface="Times New Roman" pitchFamily="18" charset="0"/>
              <a:cs typeface="Times New Roman" pitchFamily="18" charset="0"/>
            </a:rPr>
            <a:t>bộ</a:t>
          </a:r>
          <a:r>
            <a:rPr lang="en-US" sz="2400" i="1" u="none" kern="1200" dirty="0">
              <a:solidFill>
                <a:schemeClr val="tx1"/>
              </a:solidFill>
              <a:latin typeface="Times New Roman" pitchFamily="18" charset="0"/>
              <a:cs typeface="Times New Roman" pitchFamily="18" charset="0"/>
            </a:rPr>
            <a:t>, an, </a:t>
          </a:r>
          <a:r>
            <a:rPr lang="en-US" sz="2400" i="1" u="none" kern="1200" dirty="0" err="1">
              <a:solidFill>
                <a:schemeClr val="tx1"/>
              </a:solidFill>
              <a:latin typeface="Times New Roman" pitchFamily="18" charset="0"/>
              <a:cs typeface="Times New Roman" pitchFamily="18" charset="0"/>
            </a:rPr>
            <a:t>ngành</a:t>
          </a:r>
          <a:r>
            <a:rPr lang="en-US" sz="2400" i="1" u="none" kern="1200" dirty="0">
              <a:solidFill>
                <a:schemeClr val="tx1"/>
              </a:solidFill>
              <a:latin typeface="Times New Roman" pitchFamily="18" charset="0"/>
              <a:cs typeface="Times New Roman" pitchFamily="18" charset="0"/>
            </a:rPr>
            <a:t>, </a:t>
          </a:r>
          <a:r>
            <a:rPr lang="en-US" sz="2400" i="1" u="none" kern="1200" dirty="0" err="1">
              <a:solidFill>
                <a:schemeClr val="tx1"/>
              </a:solidFill>
              <a:latin typeface="Times New Roman" pitchFamily="18" charset="0"/>
              <a:cs typeface="Times New Roman" pitchFamily="18" charset="0"/>
            </a:rPr>
            <a:t>đoàn</a:t>
          </a:r>
          <a:r>
            <a:rPr lang="en-US" sz="2400" i="1" u="none" kern="1200" dirty="0">
              <a:solidFill>
                <a:schemeClr val="tx1"/>
              </a:solidFill>
              <a:latin typeface="Times New Roman" pitchFamily="18" charset="0"/>
              <a:cs typeface="Times New Roman" pitchFamily="18" charset="0"/>
            </a:rPr>
            <a:t> </a:t>
          </a:r>
          <a:r>
            <a:rPr lang="en-US" sz="2400" i="1" u="none" kern="1200" dirty="0" err="1">
              <a:solidFill>
                <a:schemeClr val="tx1"/>
              </a:solidFill>
              <a:latin typeface="Times New Roman" pitchFamily="18" charset="0"/>
              <a:cs typeface="Times New Roman" pitchFamily="18" charset="0"/>
            </a:rPr>
            <a:t>thể</a:t>
          </a:r>
          <a:r>
            <a:rPr lang="en-US" sz="2400" i="1" u="none" kern="1200" dirty="0">
              <a:solidFill>
                <a:schemeClr val="tx1"/>
              </a:solidFill>
              <a:latin typeface="Times New Roman" pitchFamily="18" charset="0"/>
              <a:cs typeface="Times New Roman" pitchFamily="18" charset="0"/>
            </a:rPr>
            <a:t> TW </a:t>
          </a:r>
          <a:r>
            <a:rPr lang="en-US" sz="2400" i="1" u="none" kern="1200" dirty="0" err="1">
              <a:solidFill>
                <a:schemeClr val="tx1"/>
              </a:solidFill>
              <a:latin typeface="Times New Roman" pitchFamily="18" charset="0"/>
              <a:cs typeface="Times New Roman" pitchFamily="18" charset="0"/>
            </a:rPr>
            <a:t>đóng</a:t>
          </a:r>
          <a:r>
            <a:rPr lang="en-US" sz="2400" i="1" u="none" kern="1200" dirty="0">
              <a:solidFill>
                <a:schemeClr val="tx1"/>
              </a:solidFill>
              <a:latin typeface="Times New Roman" pitchFamily="18" charset="0"/>
              <a:cs typeface="Times New Roman" pitchFamily="18" charset="0"/>
            </a:rPr>
            <a:t> </a:t>
          </a:r>
          <a:r>
            <a:rPr lang="en-US" sz="2400" i="1" u="none" kern="1200" dirty="0" err="1">
              <a:solidFill>
                <a:schemeClr val="tx1"/>
              </a:solidFill>
              <a:latin typeface="Times New Roman" pitchFamily="18" charset="0"/>
              <a:cs typeface="Times New Roman" pitchFamily="18" charset="0"/>
            </a:rPr>
            <a:t>trên</a:t>
          </a:r>
          <a:r>
            <a:rPr lang="en-US" sz="2400" i="1" u="none" kern="1200" dirty="0">
              <a:solidFill>
                <a:schemeClr val="tx1"/>
              </a:solidFill>
              <a:latin typeface="Times New Roman" pitchFamily="18" charset="0"/>
              <a:cs typeface="Times New Roman" pitchFamily="18" charset="0"/>
            </a:rPr>
            <a:t> </a:t>
          </a:r>
          <a:r>
            <a:rPr lang="en-US" sz="2400" i="1" u="none" kern="1200" dirty="0" err="1">
              <a:solidFill>
                <a:schemeClr val="tx1"/>
              </a:solidFill>
              <a:latin typeface="Times New Roman" pitchFamily="18" charset="0"/>
              <a:cs typeface="Times New Roman" pitchFamily="18" charset="0"/>
            </a:rPr>
            <a:t>địa</a:t>
          </a:r>
          <a:r>
            <a:rPr lang="en-US" sz="2400" i="1" u="none" kern="1200" dirty="0">
              <a:solidFill>
                <a:schemeClr val="tx1"/>
              </a:solidFill>
              <a:latin typeface="Times New Roman" pitchFamily="18" charset="0"/>
              <a:cs typeface="Times New Roman" pitchFamily="18" charset="0"/>
            </a:rPr>
            <a:t> </a:t>
          </a:r>
          <a:r>
            <a:rPr lang="en-US" sz="2400" i="1" u="none" kern="1200" dirty="0" err="1">
              <a:solidFill>
                <a:schemeClr val="tx1"/>
              </a:solidFill>
              <a:latin typeface="Times New Roman" pitchFamily="18" charset="0"/>
              <a:cs typeface="Times New Roman" pitchFamily="18" charset="0"/>
            </a:rPr>
            <a:t>bàn</a:t>
          </a:r>
          <a:r>
            <a:rPr lang="en-US" sz="2400" u="none" kern="1200" dirty="0">
              <a:solidFill>
                <a:schemeClr val="tx1"/>
              </a:solidFill>
              <a:latin typeface="Times New Roman" pitchFamily="18" charset="0"/>
              <a:cs typeface="Times New Roman" pitchFamily="18" charset="0"/>
            </a:rPr>
            <a:t>); </a:t>
          </a:r>
          <a:r>
            <a:rPr lang="en-US" sz="2400" u="none" kern="1200" dirty="0" err="1">
              <a:solidFill>
                <a:schemeClr val="tx1"/>
              </a:solidFill>
              <a:latin typeface="Times New Roman" pitchFamily="18" charset="0"/>
              <a:cs typeface="Times New Roman" pitchFamily="18" charset="0"/>
            </a:rPr>
            <a:t>khen</a:t>
          </a:r>
          <a:r>
            <a:rPr lang="en-US" sz="2400" u="none" kern="1200" dirty="0">
              <a:solidFill>
                <a:schemeClr val="tx1"/>
              </a:solidFill>
              <a:latin typeface="Times New Roman" pitchFamily="18" charset="0"/>
              <a:cs typeface="Times New Roman" pitchFamily="18" charset="0"/>
            </a:rPr>
            <a:t> </a:t>
          </a:r>
          <a:r>
            <a:rPr lang="en-US" sz="2400" u="none" kern="1200" dirty="0" err="1">
              <a:solidFill>
                <a:schemeClr val="tx1"/>
              </a:solidFill>
              <a:latin typeface="Times New Roman" pitchFamily="18" charset="0"/>
              <a:cs typeface="Times New Roman" pitchFamily="18" charset="0"/>
            </a:rPr>
            <a:t>thưởng</a:t>
          </a:r>
          <a:r>
            <a:rPr lang="en-US" sz="2400" u="none" kern="1200" dirty="0">
              <a:solidFill>
                <a:schemeClr val="tx1"/>
              </a:solidFill>
              <a:latin typeface="Times New Roman" pitchFamily="18" charset="0"/>
              <a:cs typeface="Times New Roman" pitchFamily="18" charset="0"/>
            </a:rPr>
            <a:t> </a:t>
          </a:r>
          <a:r>
            <a:rPr lang="en-US" sz="2400" u="none" kern="1200" dirty="0" err="1">
              <a:solidFill>
                <a:schemeClr val="tx1"/>
              </a:solidFill>
              <a:latin typeface="Times New Roman" pitchFamily="18" charset="0"/>
              <a:cs typeface="Times New Roman" pitchFamily="18" charset="0"/>
            </a:rPr>
            <a:t>đối</a:t>
          </a:r>
          <a:r>
            <a:rPr lang="en-US" sz="2400" u="none" kern="1200" dirty="0">
              <a:solidFill>
                <a:schemeClr val="tx1"/>
              </a:solidFill>
              <a:latin typeface="Times New Roman" pitchFamily="18" charset="0"/>
              <a:cs typeface="Times New Roman" pitchFamily="18" charset="0"/>
            </a:rPr>
            <a:t> </a:t>
          </a:r>
          <a:r>
            <a:rPr lang="en-US" sz="2400" u="none" kern="1200" dirty="0" err="1">
              <a:solidFill>
                <a:schemeClr val="tx1"/>
              </a:solidFill>
              <a:latin typeface="Times New Roman" pitchFamily="18" charset="0"/>
              <a:cs typeface="Times New Roman" pitchFamily="18" charset="0"/>
            </a:rPr>
            <a:t>ngoại</a:t>
          </a:r>
          <a:r>
            <a:rPr lang="en-US" sz="2400" u="none" kern="1200" dirty="0">
              <a:solidFill>
                <a:schemeClr val="tx1"/>
              </a:solidFill>
              <a:latin typeface="Times New Roman" pitchFamily="18" charset="0"/>
              <a:cs typeface="Times New Roman" pitchFamily="18" charset="0"/>
            </a:rPr>
            <a:t> </a:t>
          </a:r>
          <a:endParaRPr lang="vi-VN" sz="2400" u="none" kern="1200" dirty="0">
            <a:solidFill>
              <a:schemeClr val="tx1"/>
            </a:solidFill>
            <a:latin typeface="Times New Roman" pitchFamily="18" charset="0"/>
            <a:cs typeface="Times New Roman" pitchFamily="18" charset="0"/>
          </a:endParaRPr>
        </a:p>
        <a:p>
          <a:pPr marL="0" lvl="0" indent="0" algn="ctr" defTabSz="1422400">
            <a:lnSpc>
              <a:spcPct val="90000"/>
            </a:lnSpc>
            <a:spcBef>
              <a:spcPct val="0"/>
            </a:spcBef>
            <a:spcAft>
              <a:spcPct val="35000"/>
            </a:spcAft>
            <a:buNone/>
          </a:pPr>
          <a:endParaRPr lang="en-US" sz="2800" kern="1200" dirty="0">
            <a:latin typeface="Times New Roman" pitchFamily="18" charset="0"/>
            <a:cs typeface="Times New Roman" pitchFamily="18" charset="0"/>
          </a:endParaRPr>
        </a:p>
      </dsp:txBody>
      <dsp:txXfrm>
        <a:off x="2041431" y="54414"/>
        <a:ext cx="6432725" cy="1749017"/>
      </dsp:txXfrm>
    </dsp:sp>
    <dsp:sp modelId="{21512CE8-D42A-49C0-BAC0-FAFA2CD7A250}">
      <dsp:nvSpPr>
        <dsp:cNvPr id="0" name=""/>
        <dsp:cNvSpPr/>
      </dsp:nvSpPr>
      <dsp:spPr>
        <a:xfrm rot="21128065">
          <a:off x="1352470" y="2785011"/>
          <a:ext cx="675432" cy="32882"/>
        </a:xfrm>
        <a:custGeom>
          <a:avLst/>
          <a:gdLst/>
          <a:ahLst/>
          <a:cxnLst/>
          <a:rect l="0" t="0" r="0" b="0"/>
          <a:pathLst>
            <a:path>
              <a:moveTo>
                <a:pt x="0" y="16441"/>
              </a:moveTo>
              <a:lnTo>
                <a:pt x="675432" y="16441"/>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673301" y="2784566"/>
        <a:ext cx="33771" cy="33771"/>
      </dsp:txXfrm>
    </dsp:sp>
    <dsp:sp modelId="{F4884899-8D74-4588-80F2-BCBF446F5924}">
      <dsp:nvSpPr>
        <dsp:cNvPr id="0" name=""/>
        <dsp:cNvSpPr/>
      </dsp:nvSpPr>
      <dsp:spPr>
        <a:xfrm>
          <a:off x="2024726" y="1931369"/>
          <a:ext cx="6466158" cy="1647734"/>
        </a:xfrm>
        <a:prstGeom prst="roundRect">
          <a:avLst>
            <a:gd name="adj" fmla="val 10000"/>
          </a:avLst>
        </a:prstGeom>
        <a:solidFill>
          <a:schemeClr val="accent1">
            <a:lumMod val="60000"/>
            <a:lumOff val="40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just" defTabSz="1066800">
            <a:lnSpc>
              <a:spcPct val="90000"/>
            </a:lnSpc>
            <a:spcBef>
              <a:spcPct val="0"/>
            </a:spcBef>
            <a:spcAft>
              <a:spcPct val="35000"/>
            </a:spcAft>
            <a:buNone/>
          </a:pPr>
          <a:r>
            <a:rPr lang="en-US" sz="2400" b="1" u="none" kern="1200" dirty="0" err="1">
              <a:solidFill>
                <a:schemeClr val="tx1"/>
              </a:solidFill>
              <a:latin typeface="Times New Roman" pitchFamily="18" charset="0"/>
              <a:cs typeface="Times New Roman" pitchFamily="18" charset="0"/>
            </a:rPr>
            <a:t>Bộ</a:t>
          </a:r>
          <a:r>
            <a:rPr lang="en-US" sz="2400" b="1" u="none" kern="1200" dirty="0">
              <a:solidFill>
                <a:schemeClr val="tx1"/>
              </a:solidFill>
              <a:latin typeface="Times New Roman" pitchFamily="18" charset="0"/>
              <a:cs typeface="Times New Roman" pitchFamily="18" charset="0"/>
            </a:rPr>
            <a:t> </a:t>
          </a:r>
          <a:r>
            <a:rPr lang="en-US" sz="2400" b="1" u="none" kern="1200" dirty="0" err="1">
              <a:solidFill>
                <a:schemeClr val="tx1"/>
              </a:solidFill>
              <a:latin typeface="Times New Roman" pitchFamily="18" charset="0"/>
              <a:cs typeface="Times New Roman" pitchFamily="18" charset="0"/>
            </a:rPr>
            <a:t>Nội</a:t>
          </a:r>
          <a:r>
            <a:rPr lang="en-US" sz="2400" b="1" u="none" kern="1200" dirty="0">
              <a:solidFill>
                <a:schemeClr val="tx1"/>
              </a:solidFill>
              <a:latin typeface="Times New Roman" pitchFamily="18" charset="0"/>
              <a:cs typeface="Times New Roman" pitchFamily="18" charset="0"/>
            </a:rPr>
            <a:t> </a:t>
          </a:r>
          <a:r>
            <a:rPr lang="en-US" sz="2400" b="1" u="none" kern="1200" dirty="0" err="1">
              <a:solidFill>
                <a:schemeClr val="tx1"/>
              </a:solidFill>
              <a:latin typeface="Times New Roman" pitchFamily="18" charset="0"/>
              <a:cs typeface="Times New Roman" pitchFamily="18" charset="0"/>
            </a:rPr>
            <a:t>vụ</a:t>
          </a:r>
          <a:r>
            <a:rPr lang="en-US" sz="2400" u="none" kern="1200" dirty="0">
              <a:solidFill>
                <a:schemeClr val="tx1"/>
              </a:solidFill>
              <a:latin typeface="Times New Roman" pitchFamily="18" charset="0"/>
              <a:cs typeface="Times New Roman" pitchFamily="18" charset="0"/>
            </a:rPr>
            <a:t> </a:t>
          </a:r>
          <a:r>
            <a:rPr lang="en-US" sz="2400" u="none" kern="1200" dirty="0" err="1">
              <a:solidFill>
                <a:schemeClr val="tx1"/>
              </a:solidFill>
              <a:latin typeface="Times New Roman" pitchFamily="18" charset="0"/>
              <a:cs typeface="Times New Roman" pitchFamily="18" charset="0"/>
            </a:rPr>
            <a:t>lấy</a:t>
          </a:r>
          <a:r>
            <a:rPr lang="en-US" sz="2400" u="none" kern="1200" dirty="0">
              <a:solidFill>
                <a:schemeClr val="tx1"/>
              </a:solidFill>
              <a:latin typeface="Times New Roman" pitchFamily="18" charset="0"/>
              <a:cs typeface="Times New Roman" pitchFamily="18" charset="0"/>
            </a:rPr>
            <a:t> ý </a:t>
          </a:r>
          <a:r>
            <a:rPr lang="en-US" sz="2400" u="none" kern="1200" dirty="0" err="1">
              <a:solidFill>
                <a:schemeClr val="tx1"/>
              </a:solidFill>
              <a:latin typeface="Times New Roman" pitchFamily="18" charset="0"/>
              <a:cs typeface="Times New Roman" pitchFamily="18" charset="0"/>
            </a:rPr>
            <a:t>kiến</a:t>
          </a:r>
          <a:r>
            <a:rPr lang="en-US" sz="2400" u="none" kern="1200" dirty="0">
              <a:solidFill>
                <a:schemeClr val="tx1"/>
              </a:solidFill>
              <a:latin typeface="Times New Roman" pitchFamily="18" charset="0"/>
              <a:cs typeface="Times New Roman" pitchFamily="18" charset="0"/>
            </a:rPr>
            <a:t> </a:t>
          </a:r>
          <a:r>
            <a:rPr lang="en-US" sz="2400" u="none" kern="1200" dirty="0" err="1">
              <a:solidFill>
                <a:schemeClr val="tx1"/>
              </a:solidFill>
              <a:latin typeface="Times New Roman" pitchFamily="18" charset="0"/>
              <a:cs typeface="Times New Roman" pitchFamily="18" charset="0"/>
            </a:rPr>
            <a:t>các</a:t>
          </a:r>
          <a:r>
            <a:rPr lang="en-US" sz="2400" u="none" kern="1200" dirty="0">
              <a:solidFill>
                <a:schemeClr val="tx1"/>
              </a:solidFill>
              <a:latin typeface="Times New Roman" pitchFamily="18" charset="0"/>
              <a:cs typeface="Times New Roman" pitchFamily="18" charset="0"/>
            </a:rPr>
            <a:t> </a:t>
          </a:r>
          <a:r>
            <a:rPr lang="en-US" sz="2400" u="none" kern="1200" dirty="0" err="1">
              <a:solidFill>
                <a:schemeClr val="tx1"/>
              </a:solidFill>
              <a:latin typeface="Times New Roman" pitchFamily="18" charset="0"/>
              <a:cs typeface="Times New Roman" pitchFamily="18" charset="0"/>
            </a:rPr>
            <a:t>cơ</a:t>
          </a:r>
          <a:r>
            <a:rPr lang="en-US" sz="2400" u="none" kern="1200" dirty="0">
              <a:solidFill>
                <a:schemeClr val="tx1"/>
              </a:solidFill>
              <a:latin typeface="Times New Roman" pitchFamily="18" charset="0"/>
              <a:cs typeface="Times New Roman" pitchFamily="18" charset="0"/>
            </a:rPr>
            <a:t> </a:t>
          </a:r>
          <a:r>
            <a:rPr lang="en-US" sz="2400" u="none" kern="1200" dirty="0" err="1">
              <a:solidFill>
                <a:schemeClr val="tx1"/>
              </a:solidFill>
              <a:latin typeface="Times New Roman" pitchFamily="18" charset="0"/>
              <a:cs typeface="Times New Roman" pitchFamily="18" charset="0"/>
            </a:rPr>
            <a:t>quan</a:t>
          </a:r>
          <a:r>
            <a:rPr lang="en-US" sz="2400" u="none" kern="1200" dirty="0">
              <a:solidFill>
                <a:schemeClr val="tx1"/>
              </a:solidFill>
              <a:latin typeface="Times New Roman" pitchFamily="18" charset="0"/>
              <a:cs typeface="Times New Roman" pitchFamily="18" charset="0"/>
            </a:rPr>
            <a:t> </a:t>
          </a:r>
          <a:r>
            <a:rPr lang="en-US" sz="2400" u="none" kern="1200" dirty="0" err="1">
              <a:solidFill>
                <a:schemeClr val="tx1"/>
              </a:solidFill>
              <a:latin typeface="Times New Roman" pitchFamily="18" charset="0"/>
              <a:cs typeface="Times New Roman" pitchFamily="18" charset="0"/>
            </a:rPr>
            <a:t>liên</a:t>
          </a:r>
          <a:r>
            <a:rPr lang="en-US" sz="2400" u="none" kern="1200" dirty="0">
              <a:solidFill>
                <a:schemeClr val="tx1"/>
              </a:solidFill>
              <a:latin typeface="Times New Roman" pitchFamily="18" charset="0"/>
              <a:cs typeface="Times New Roman" pitchFamily="18" charset="0"/>
            </a:rPr>
            <a:t> </a:t>
          </a:r>
          <a:r>
            <a:rPr lang="en-US" sz="2400" u="none" kern="1200" dirty="0" err="1">
              <a:solidFill>
                <a:schemeClr val="tx1"/>
              </a:solidFill>
              <a:latin typeface="Times New Roman" pitchFamily="18" charset="0"/>
              <a:cs typeface="Times New Roman" pitchFamily="18" charset="0"/>
            </a:rPr>
            <a:t>quan</a:t>
          </a:r>
          <a:r>
            <a:rPr lang="en-US" sz="2400" u="none" kern="1200" dirty="0">
              <a:solidFill>
                <a:schemeClr val="tx1"/>
              </a:solidFill>
              <a:latin typeface="Times New Roman" pitchFamily="18" charset="0"/>
              <a:cs typeface="Times New Roman" pitchFamily="18" charset="0"/>
            </a:rPr>
            <a:t> </a:t>
          </a:r>
          <a:r>
            <a:rPr lang="en-US" sz="2400" u="none" kern="1200" dirty="0" err="1">
              <a:solidFill>
                <a:schemeClr val="tx1"/>
              </a:solidFill>
              <a:latin typeface="Times New Roman" pitchFamily="18" charset="0"/>
              <a:cs typeface="Times New Roman" pitchFamily="18" charset="0"/>
            </a:rPr>
            <a:t>đối</a:t>
          </a:r>
          <a:r>
            <a:rPr lang="en-US" sz="2400" u="none" kern="1200" dirty="0">
              <a:solidFill>
                <a:schemeClr val="tx1"/>
              </a:solidFill>
              <a:latin typeface="Times New Roman" pitchFamily="18" charset="0"/>
              <a:cs typeface="Times New Roman" pitchFamily="18" charset="0"/>
            </a:rPr>
            <a:t> </a:t>
          </a:r>
          <a:r>
            <a:rPr lang="en-US" sz="2400" u="none" kern="1200" dirty="0" err="1">
              <a:solidFill>
                <a:schemeClr val="tx1"/>
              </a:solidFill>
              <a:latin typeface="Times New Roman" pitchFamily="18" charset="0"/>
              <a:cs typeface="Times New Roman" pitchFamily="18" charset="0"/>
            </a:rPr>
            <a:t>với</a:t>
          </a:r>
          <a:r>
            <a:rPr lang="en-US" sz="2400" u="none" kern="1200" dirty="0">
              <a:solidFill>
                <a:schemeClr val="tx1"/>
              </a:solidFill>
              <a:latin typeface="Times New Roman" pitchFamily="18" charset="0"/>
              <a:cs typeface="Times New Roman" pitchFamily="18" charset="0"/>
            </a:rPr>
            <a:t> </a:t>
          </a:r>
          <a:r>
            <a:rPr lang="en-US" sz="2400" u="none" kern="1200" dirty="0" err="1">
              <a:solidFill>
                <a:schemeClr val="tx1"/>
              </a:solidFill>
              <a:latin typeface="Times New Roman" pitchFamily="18" charset="0"/>
              <a:cs typeface="Times New Roman" pitchFamily="18" charset="0"/>
            </a:rPr>
            <a:t>trường</a:t>
          </a:r>
          <a:r>
            <a:rPr lang="en-US" sz="2400" u="none" kern="1200" dirty="0">
              <a:solidFill>
                <a:schemeClr val="tx1"/>
              </a:solidFill>
              <a:latin typeface="Times New Roman" pitchFamily="18" charset="0"/>
              <a:cs typeface="Times New Roman" pitchFamily="18" charset="0"/>
            </a:rPr>
            <a:t> </a:t>
          </a:r>
          <a:r>
            <a:rPr lang="en-US" sz="2400" u="none" kern="1200" dirty="0" err="1">
              <a:solidFill>
                <a:schemeClr val="tx1"/>
              </a:solidFill>
              <a:latin typeface="Times New Roman" pitchFamily="18" charset="0"/>
              <a:cs typeface="Times New Roman" pitchFamily="18" charset="0"/>
            </a:rPr>
            <a:t>hợp</a:t>
          </a:r>
          <a:r>
            <a:rPr lang="en-US" sz="2400" u="none" kern="1200" dirty="0">
              <a:solidFill>
                <a:schemeClr val="tx1"/>
              </a:solidFill>
              <a:latin typeface="Times New Roman" pitchFamily="18" charset="0"/>
              <a:cs typeface="Times New Roman" pitchFamily="18" charset="0"/>
            </a:rPr>
            <a:t> </a:t>
          </a:r>
          <a:r>
            <a:rPr lang="en-US" sz="2400" u="none" kern="1200" dirty="0" err="1">
              <a:solidFill>
                <a:schemeClr val="tx1"/>
              </a:solidFill>
              <a:latin typeface="Times New Roman" pitchFamily="18" charset="0"/>
              <a:cs typeface="Times New Roman" pitchFamily="18" charset="0"/>
            </a:rPr>
            <a:t>trình</a:t>
          </a:r>
          <a:r>
            <a:rPr lang="en-US" sz="2400" u="none" kern="1200" dirty="0">
              <a:solidFill>
                <a:schemeClr val="tx1"/>
              </a:solidFill>
              <a:latin typeface="Times New Roman" pitchFamily="18" charset="0"/>
              <a:cs typeface="Times New Roman" pitchFamily="18" charset="0"/>
            </a:rPr>
            <a:t> </a:t>
          </a:r>
          <a:r>
            <a:rPr lang="en-US" sz="2400" u="none" kern="1200" dirty="0" err="1">
              <a:solidFill>
                <a:schemeClr val="tx1"/>
              </a:solidFill>
              <a:latin typeface="Times New Roman" pitchFamily="18" charset="0"/>
              <a:cs typeface="Times New Roman" pitchFamily="18" charset="0"/>
            </a:rPr>
            <a:t>khen</a:t>
          </a:r>
          <a:r>
            <a:rPr lang="en-US" sz="2400" u="none" kern="1200" dirty="0">
              <a:solidFill>
                <a:schemeClr val="tx1"/>
              </a:solidFill>
              <a:latin typeface="Times New Roman" pitchFamily="18" charset="0"/>
              <a:cs typeface="Times New Roman" pitchFamily="18" charset="0"/>
            </a:rPr>
            <a:t> </a:t>
          </a:r>
          <a:r>
            <a:rPr lang="en-US" sz="2400" u="none" kern="1200" dirty="0" err="1">
              <a:solidFill>
                <a:schemeClr val="tx1"/>
              </a:solidFill>
              <a:latin typeface="Times New Roman" pitchFamily="18" charset="0"/>
              <a:cs typeface="Times New Roman" pitchFamily="18" charset="0"/>
            </a:rPr>
            <a:t>là</a:t>
          </a:r>
          <a:r>
            <a:rPr lang="en-US" sz="2400" u="none" kern="1200" dirty="0">
              <a:solidFill>
                <a:schemeClr val="tx1"/>
              </a:solidFill>
              <a:latin typeface="Times New Roman" pitchFamily="18" charset="0"/>
              <a:cs typeface="Times New Roman" pitchFamily="18" charset="0"/>
            </a:rPr>
            <a:t> </a:t>
          </a:r>
          <a:r>
            <a:rPr lang="en-US" sz="2400" u="none" kern="1200" dirty="0" err="1">
              <a:solidFill>
                <a:schemeClr val="tx1"/>
              </a:solidFill>
              <a:latin typeface="Times New Roman" pitchFamily="18" charset="0"/>
              <a:cs typeface="Times New Roman" pitchFamily="18" charset="0"/>
            </a:rPr>
            <a:t>tập</a:t>
          </a:r>
          <a:r>
            <a:rPr lang="en-US" sz="2400" u="none" kern="1200" dirty="0">
              <a:solidFill>
                <a:schemeClr val="tx1"/>
              </a:solidFill>
              <a:latin typeface="Times New Roman" pitchFamily="18" charset="0"/>
              <a:cs typeface="Times New Roman" pitchFamily="18" charset="0"/>
            </a:rPr>
            <a:t> </a:t>
          </a:r>
          <a:r>
            <a:rPr lang="en-US" sz="2400" u="none" kern="1200" dirty="0" err="1">
              <a:solidFill>
                <a:schemeClr val="tx1"/>
              </a:solidFill>
              <a:latin typeface="Times New Roman" pitchFamily="18" charset="0"/>
              <a:cs typeface="Times New Roman" pitchFamily="18" charset="0"/>
            </a:rPr>
            <a:t>thể</a:t>
          </a:r>
          <a:r>
            <a:rPr lang="en-US" sz="2400" u="none" kern="1200" dirty="0">
              <a:solidFill>
                <a:schemeClr val="tx1"/>
              </a:solidFill>
              <a:latin typeface="Times New Roman" pitchFamily="18" charset="0"/>
              <a:cs typeface="Times New Roman" pitchFamily="18" charset="0"/>
            </a:rPr>
            <a:t> </a:t>
          </a:r>
          <a:r>
            <a:rPr lang="en-US" sz="2400" u="none" kern="1200" dirty="0" err="1">
              <a:solidFill>
                <a:schemeClr val="tx1"/>
              </a:solidFill>
              <a:latin typeface="Times New Roman" pitchFamily="18" charset="0"/>
              <a:cs typeface="Times New Roman" pitchFamily="18" charset="0"/>
            </a:rPr>
            <a:t>cấp</a:t>
          </a:r>
          <a:r>
            <a:rPr lang="en-US" sz="2400" u="none" kern="1200" dirty="0">
              <a:solidFill>
                <a:schemeClr val="tx1"/>
              </a:solidFill>
              <a:latin typeface="Times New Roman" pitchFamily="18" charset="0"/>
              <a:cs typeface="Times New Roman" pitchFamily="18" charset="0"/>
            </a:rPr>
            <a:t> </a:t>
          </a:r>
          <a:r>
            <a:rPr lang="en-US" sz="2400" u="none" kern="1200" dirty="0" err="1">
              <a:solidFill>
                <a:schemeClr val="tx1"/>
              </a:solidFill>
              <a:latin typeface="Times New Roman" pitchFamily="18" charset="0"/>
              <a:cs typeface="Times New Roman" pitchFamily="18" charset="0"/>
            </a:rPr>
            <a:t>bộ</a:t>
          </a:r>
          <a:r>
            <a:rPr lang="en-US" sz="2400" u="none" kern="1200" dirty="0">
              <a:solidFill>
                <a:schemeClr val="tx1"/>
              </a:solidFill>
              <a:latin typeface="Times New Roman" pitchFamily="18" charset="0"/>
              <a:cs typeface="Times New Roman" pitchFamily="18" charset="0"/>
            </a:rPr>
            <a:t>, ban, </a:t>
          </a:r>
          <a:r>
            <a:rPr lang="en-US" sz="2400" u="none" kern="1200" dirty="0" err="1">
              <a:solidFill>
                <a:schemeClr val="tx1"/>
              </a:solidFill>
              <a:latin typeface="Times New Roman" pitchFamily="18" charset="0"/>
              <a:cs typeface="Times New Roman" pitchFamily="18" charset="0"/>
            </a:rPr>
            <a:t>ngành</a:t>
          </a:r>
          <a:r>
            <a:rPr lang="en-US" sz="2400" u="none" kern="1200" dirty="0">
              <a:solidFill>
                <a:schemeClr val="tx1"/>
              </a:solidFill>
              <a:latin typeface="Times New Roman" pitchFamily="18" charset="0"/>
              <a:cs typeface="Times New Roman" pitchFamily="18" charset="0"/>
            </a:rPr>
            <a:t>, </a:t>
          </a:r>
          <a:r>
            <a:rPr lang="en-US" sz="2400" u="none" kern="1200" dirty="0" err="1">
              <a:solidFill>
                <a:schemeClr val="tx1"/>
              </a:solidFill>
              <a:latin typeface="Times New Roman" pitchFamily="18" charset="0"/>
              <a:cs typeface="Times New Roman" pitchFamily="18" charset="0"/>
            </a:rPr>
            <a:t>tỉnh</a:t>
          </a:r>
          <a:r>
            <a:rPr lang="en-US" sz="2400" u="none" kern="1200" dirty="0">
              <a:solidFill>
                <a:schemeClr val="tx1"/>
              </a:solidFill>
              <a:latin typeface="Times New Roman" pitchFamily="18" charset="0"/>
              <a:cs typeface="Times New Roman" pitchFamily="18" charset="0"/>
            </a:rPr>
            <a:t>; </a:t>
          </a:r>
          <a:r>
            <a:rPr lang="en-US" sz="2400" u="none" kern="1200" dirty="0" err="1">
              <a:solidFill>
                <a:schemeClr val="tx1"/>
              </a:solidFill>
              <a:latin typeface="Times New Roman" pitchFamily="18" charset="0"/>
              <a:cs typeface="Times New Roman" pitchFamily="18" charset="0"/>
            </a:rPr>
            <a:t>khen</a:t>
          </a:r>
          <a:r>
            <a:rPr lang="en-US" sz="2400" u="none" kern="1200" dirty="0">
              <a:solidFill>
                <a:schemeClr val="tx1"/>
              </a:solidFill>
              <a:latin typeface="Times New Roman" pitchFamily="18" charset="0"/>
              <a:cs typeface="Times New Roman" pitchFamily="18" charset="0"/>
            </a:rPr>
            <a:t> </a:t>
          </a:r>
          <a:r>
            <a:rPr lang="en-US" sz="2400" u="none" kern="1200" dirty="0" err="1">
              <a:solidFill>
                <a:schemeClr val="tx1"/>
              </a:solidFill>
              <a:latin typeface="Times New Roman" pitchFamily="18" charset="0"/>
              <a:cs typeface="Times New Roman" pitchFamily="18" charset="0"/>
            </a:rPr>
            <a:t>cho</a:t>
          </a:r>
          <a:r>
            <a:rPr lang="en-US" sz="2400" u="none" kern="1200" dirty="0">
              <a:solidFill>
                <a:schemeClr val="tx1"/>
              </a:solidFill>
              <a:latin typeface="Times New Roman" pitchFamily="18" charset="0"/>
              <a:cs typeface="Times New Roman" pitchFamily="18" charset="0"/>
            </a:rPr>
            <a:t> </a:t>
          </a:r>
          <a:r>
            <a:rPr lang="en-US" sz="2400" u="none" kern="1200" dirty="0" err="1">
              <a:solidFill>
                <a:schemeClr val="tx1"/>
              </a:solidFill>
              <a:latin typeface="Times New Roman" pitchFamily="18" charset="0"/>
              <a:cs typeface="Times New Roman" pitchFamily="18" charset="0"/>
            </a:rPr>
            <a:t>doanh</a:t>
          </a:r>
          <a:r>
            <a:rPr lang="en-US" sz="2400" u="none" kern="1200" dirty="0">
              <a:solidFill>
                <a:schemeClr val="tx1"/>
              </a:solidFill>
              <a:latin typeface="Times New Roman" pitchFamily="18" charset="0"/>
              <a:cs typeface="Times New Roman" pitchFamily="18" charset="0"/>
            </a:rPr>
            <a:t> </a:t>
          </a:r>
          <a:r>
            <a:rPr lang="en-US" sz="2400" u="none" kern="1200" dirty="0" err="1">
              <a:solidFill>
                <a:schemeClr val="tx1"/>
              </a:solidFill>
              <a:latin typeface="Times New Roman" pitchFamily="18" charset="0"/>
              <a:cs typeface="Times New Roman" pitchFamily="18" charset="0"/>
            </a:rPr>
            <a:t>nghiệp</a:t>
          </a:r>
          <a:r>
            <a:rPr lang="en-US" sz="2400" u="none" kern="1200" dirty="0">
              <a:solidFill>
                <a:schemeClr val="tx1"/>
              </a:solidFill>
              <a:latin typeface="Times New Roman" pitchFamily="18" charset="0"/>
              <a:cs typeface="Times New Roman" pitchFamily="18" charset="0"/>
            </a:rPr>
            <a:t> </a:t>
          </a:r>
          <a:r>
            <a:rPr lang="en-US" sz="2400" u="none" kern="1200" dirty="0" err="1">
              <a:solidFill>
                <a:schemeClr val="tx1"/>
              </a:solidFill>
              <a:latin typeface="Times New Roman" pitchFamily="18" charset="0"/>
              <a:cs typeface="Times New Roman" pitchFamily="18" charset="0"/>
            </a:rPr>
            <a:t>và</a:t>
          </a:r>
          <a:r>
            <a:rPr lang="en-US" sz="2400" u="none" kern="1200" dirty="0">
              <a:solidFill>
                <a:schemeClr val="tx1"/>
              </a:solidFill>
              <a:latin typeface="Times New Roman" pitchFamily="18" charset="0"/>
              <a:cs typeface="Times New Roman" pitchFamily="18" charset="0"/>
            </a:rPr>
            <a:t> </a:t>
          </a:r>
          <a:r>
            <a:rPr lang="en-US" sz="2400" u="none" kern="1200" dirty="0" err="1">
              <a:solidFill>
                <a:schemeClr val="tx1"/>
              </a:solidFill>
              <a:latin typeface="Times New Roman" pitchFamily="18" charset="0"/>
              <a:cs typeface="Times New Roman" pitchFamily="18" charset="0"/>
            </a:rPr>
            <a:t>người</a:t>
          </a:r>
          <a:r>
            <a:rPr lang="en-US" sz="2400" u="none" kern="1200" dirty="0">
              <a:solidFill>
                <a:schemeClr val="tx1"/>
              </a:solidFill>
              <a:latin typeface="Times New Roman" pitchFamily="18" charset="0"/>
              <a:cs typeface="Times New Roman" pitchFamily="18" charset="0"/>
            </a:rPr>
            <a:t> </a:t>
          </a:r>
          <a:r>
            <a:rPr lang="en-US" sz="2400" u="none" kern="1200" dirty="0" err="1">
              <a:solidFill>
                <a:schemeClr val="tx1"/>
              </a:solidFill>
              <a:latin typeface="Times New Roman" pitchFamily="18" charset="0"/>
              <a:cs typeface="Times New Roman" pitchFamily="18" charset="0"/>
            </a:rPr>
            <a:t>đứng</a:t>
          </a:r>
          <a:r>
            <a:rPr lang="en-US" sz="2400" u="none" kern="1200" dirty="0">
              <a:solidFill>
                <a:schemeClr val="tx1"/>
              </a:solidFill>
              <a:latin typeface="Times New Roman" pitchFamily="18" charset="0"/>
              <a:cs typeface="Times New Roman" pitchFamily="18" charset="0"/>
            </a:rPr>
            <a:t> </a:t>
          </a:r>
          <a:r>
            <a:rPr lang="en-US" sz="2400" u="none" kern="1200" dirty="0" err="1">
              <a:solidFill>
                <a:schemeClr val="tx1"/>
              </a:solidFill>
              <a:latin typeface="Times New Roman" pitchFamily="18" charset="0"/>
              <a:cs typeface="Times New Roman" pitchFamily="18" charset="0"/>
            </a:rPr>
            <a:t>đầu</a:t>
          </a:r>
          <a:r>
            <a:rPr lang="en-US" sz="2400" u="none" kern="1200" dirty="0">
              <a:solidFill>
                <a:schemeClr val="tx1"/>
              </a:solidFill>
              <a:latin typeface="Times New Roman" pitchFamily="18" charset="0"/>
              <a:cs typeface="Times New Roman" pitchFamily="18" charset="0"/>
            </a:rPr>
            <a:t> DN; </a:t>
          </a:r>
          <a:r>
            <a:rPr lang="en-US" sz="2400" u="none" kern="1200" dirty="0" err="1">
              <a:solidFill>
                <a:schemeClr val="tx1"/>
              </a:solidFill>
              <a:latin typeface="Times New Roman" pitchFamily="18" charset="0"/>
              <a:cs typeface="Times New Roman" pitchFamily="18" charset="0"/>
            </a:rPr>
            <a:t>các</a:t>
          </a:r>
          <a:r>
            <a:rPr lang="en-US" sz="2400" u="none" kern="1200" dirty="0">
              <a:solidFill>
                <a:schemeClr val="tx1"/>
              </a:solidFill>
              <a:latin typeface="Times New Roman" pitchFamily="18" charset="0"/>
              <a:cs typeface="Times New Roman" pitchFamily="18" charset="0"/>
            </a:rPr>
            <a:t> </a:t>
          </a:r>
          <a:r>
            <a:rPr lang="en-US" sz="2400" u="none" kern="1200" dirty="0" err="1">
              <a:solidFill>
                <a:schemeClr val="tx1"/>
              </a:solidFill>
              <a:latin typeface="Times New Roman" pitchFamily="18" charset="0"/>
              <a:cs typeface="Times New Roman" pitchFamily="18" charset="0"/>
            </a:rPr>
            <a:t>trường</a:t>
          </a:r>
          <a:r>
            <a:rPr lang="en-US" sz="2400" u="none" kern="1200" dirty="0">
              <a:solidFill>
                <a:schemeClr val="tx1"/>
              </a:solidFill>
              <a:latin typeface="Times New Roman" pitchFamily="18" charset="0"/>
              <a:cs typeface="Times New Roman" pitchFamily="18" charset="0"/>
            </a:rPr>
            <a:t> </a:t>
          </a:r>
          <a:r>
            <a:rPr lang="en-US" sz="2400" u="none" kern="1200" dirty="0" err="1">
              <a:solidFill>
                <a:schemeClr val="tx1"/>
              </a:solidFill>
              <a:latin typeface="Times New Roman" pitchFamily="18" charset="0"/>
              <a:cs typeface="Times New Roman" pitchFamily="18" charset="0"/>
            </a:rPr>
            <a:t>hợp</a:t>
          </a:r>
          <a:r>
            <a:rPr lang="en-US" sz="2400" u="none" kern="1200" dirty="0">
              <a:solidFill>
                <a:schemeClr val="tx1"/>
              </a:solidFill>
              <a:latin typeface="Times New Roman" pitchFamily="18" charset="0"/>
              <a:cs typeface="Times New Roman" pitchFamily="18" charset="0"/>
            </a:rPr>
            <a:t> do </a:t>
          </a:r>
          <a:r>
            <a:rPr lang="en-US" sz="2400" u="none" kern="1200" dirty="0" err="1">
              <a:solidFill>
                <a:schemeClr val="tx1"/>
              </a:solidFill>
              <a:latin typeface="Times New Roman" pitchFamily="18" charset="0"/>
              <a:cs typeface="Times New Roman" pitchFamily="18" charset="0"/>
            </a:rPr>
            <a:t>Bộ</a:t>
          </a:r>
          <a:r>
            <a:rPr lang="en-US" sz="2400" u="none" kern="1200" dirty="0">
              <a:solidFill>
                <a:schemeClr val="tx1"/>
              </a:solidFill>
              <a:latin typeface="Times New Roman" pitchFamily="18" charset="0"/>
              <a:cs typeface="Times New Roman" pitchFamily="18" charset="0"/>
            </a:rPr>
            <a:t> </a:t>
          </a:r>
          <a:r>
            <a:rPr lang="en-US" sz="2400" u="none" kern="1200" dirty="0" err="1">
              <a:solidFill>
                <a:schemeClr val="tx1"/>
              </a:solidFill>
              <a:latin typeface="Times New Roman" pitchFamily="18" charset="0"/>
              <a:cs typeface="Times New Roman" pitchFamily="18" charset="0"/>
            </a:rPr>
            <a:t>Chính</a:t>
          </a:r>
          <a:r>
            <a:rPr lang="en-US" sz="2400" u="none" kern="1200" dirty="0">
              <a:solidFill>
                <a:schemeClr val="tx1"/>
              </a:solidFill>
              <a:latin typeface="Times New Roman" pitchFamily="18" charset="0"/>
              <a:cs typeface="Times New Roman" pitchFamily="18" charset="0"/>
            </a:rPr>
            <a:t> </a:t>
          </a:r>
          <a:r>
            <a:rPr lang="en-US" sz="2400" u="none" kern="1200" dirty="0" err="1">
              <a:solidFill>
                <a:schemeClr val="tx1"/>
              </a:solidFill>
              <a:latin typeface="Times New Roman" pitchFamily="18" charset="0"/>
              <a:cs typeface="Times New Roman" pitchFamily="18" charset="0"/>
            </a:rPr>
            <a:t>trị</a:t>
          </a:r>
          <a:r>
            <a:rPr lang="en-US" sz="2400" u="none" kern="1200" dirty="0">
              <a:solidFill>
                <a:schemeClr val="tx1"/>
              </a:solidFill>
              <a:latin typeface="Times New Roman" pitchFamily="18" charset="0"/>
              <a:cs typeface="Times New Roman" pitchFamily="18" charset="0"/>
            </a:rPr>
            <a:t>, Ban </a:t>
          </a:r>
          <a:r>
            <a:rPr lang="en-US" sz="2400" u="none" kern="1200" dirty="0" err="1">
              <a:solidFill>
                <a:schemeClr val="tx1"/>
              </a:solidFill>
              <a:latin typeface="Times New Roman" pitchFamily="18" charset="0"/>
              <a:cs typeface="Times New Roman" pitchFamily="18" charset="0"/>
            </a:rPr>
            <a:t>Bí</a:t>
          </a:r>
          <a:r>
            <a:rPr lang="en-US" sz="2400" u="none" kern="1200" dirty="0">
              <a:solidFill>
                <a:schemeClr val="tx1"/>
              </a:solidFill>
              <a:latin typeface="Times New Roman" pitchFamily="18" charset="0"/>
              <a:cs typeface="Times New Roman" pitchFamily="18" charset="0"/>
            </a:rPr>
            <a:t> </a:t>
          </a:r>
          <a:r>
            <a:rPr lang="en-US" sz="2400" u="none" kern="1200" dirty="0" err="1">
              <a:solidFill>
                <a:schemeClr val="tx1"/>
              </a:solidFill>
              <a:latin typeface="Times New Roman" pitchFamily="18" charset="0"/>
              <a:cs typeface="Times New Roman" pitchFamily="18" charset="0"/>
            </a:rPr>
            <a:t>thư</a:t>
          </a:r>
          <a:r>
            <a:rPr lang="en-US" sz="2400" u="none" kern="1200" dirty="0">
              <a:solidFill>
                <a:schemeClr val="tx1"/>
              </a:solidFill>
              <a:latin typeface="Times New Roman" pitchFamily="18" charset="0"/>
              <a:cs typeface="Times New Roman" pitchFamily="18" charset="0"/>
            </a:rPr>
            <a:t> </a:t>
          </a:r>
          <a:r>
            <a:rPr lang="en-US" sz="2400" u="none" kern="1200" dirty="0" err="1">
              <a:solidFill>
                <a:schemeClr val="tx1"/>
              </a:solidFill>
              <a:latin typeface="Times New Roman" pitchFamily="18" charset="0"/>
              <a:cs typeface="Times New Roman" pitchFamily="18" charset="0"/>
            </a:rPr>
            <a:t>quản</a:t>
          </a:r>
          <a:r>
            <a:rPr lang="en-US" sz="2400" u="none" kern="1200" dirty="0">
              <a:solidFill>
                <a:schemeClr val="tx1"/>
              </a:solidFill>
              <a:latin typeface="Times New Roman" pitchFamily="18" charset="0"/>
              <a:cs typeface="Times New Roman" pitchFamily="18" charset="0"/>
            </a:rPr>
            <a:t> </a:t>
          </a:r>
          <a:r>
            <a:rPr lang="en-US" sz="2400" u="none" kern="1200" dirty="0" err="1">
              <a:solidFill>
                <a:schemeClr val="tx1"/>
              </a:solidFill>
              <a:latin typeface="Times New Roman" pitchFamily="18" charset="0"/>
              <a:cs typeface="Times New Roman" pitchFamily="18" charset="0"/>
            </a:rPr>
            <a:t>lý</a:t>
          </a:r>
          <a:r>
            <a:rPr lang="en-US" sz="2400" u="none" kern="1200" dirty="0">
              <a:solidFill>
                <a:schemeClr val="tx1"/>
              </a:solidFill>
              <a:latin typeface="Times New Roman" pitchFamily="18" charset="0"/>
              <a:cs typeface="Times New Roman" pitchFamily="18" charset="0"/>
            </a:rPr>
            <a:t> </a:t>
          </a:r>
        </a:p>
      </dsp:txBody>
      <dsp:txXfrm>
        <a:off x="2072986" y="1979629"/>
        <a:ext cx="6369638" cy="1551214"/>
      </dsp:txXfrm>
    </dsp:sp>
  </dsp:spTree>
</dsp:drawing>
</file>

<file path=ppt/diagrams/layout1.xml><?xml version="1.0" encoding="utf-8"?>
<dgm:layoutDef xmlns:dgm="http://schemas.openxmlformats.org/drawingml/2006/diagram" xmlns:a="http://schemas.openxmlformats.org/drawingml/2006/main" uniqueId="urn:microsoft.com/office/officeart/2005/8/layout/radial2">
  <dgm:title val=""/>
  <dgm:desc val=""/>
  <dgm:catLst>
    <dgm:cat type="relationship" pri="20000"/>
    <dgm:cat type="convert" pri="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animLvl val="ctr"/>
      <dgm:resizeHandles val="exact"/>
    </dgm:varLst>
    <dgm:alg type="composite"/>
    <dgm:shape xmlns:r="http://schemas.openxmlformats.org/officeDocument/2006/relationships" r:blip="">
      <dgm:adjLst/>
    </dgm:shape>
    <dgm:presOf/>
    <dgm:constrLst>
      <dgm:constr type="w" for="ch" forName="cycle" refType="w"/>
      <dgm:constr type="h" for="ch" forName="cycle" refType="h"/>
    </dgm:constrLst>
    <dgm:ruleLst/>
    <dgm:layoutNode name="cycle">
      <dgm:choose name="Name0">
        <dgm:if name="Name1" func="var" arg="dir" op="equ" val="norm">
          <dgm:choose name="Name2">
            <dgm:if name="Name3" axis="ch" ptType="node" func="cnt" op="lte" val="1">
              <dgm:alg type="cycle">
                <dgm:param type="stAng" val="90"/>
                <dgm:param type="spanAng" val="360"/>
                <dgm:param type="ctrShpMap" val="fNode"/>
              </dgm:alg>
            </dgm:if>
            <dgm:if name="Name4" axis="ch" ptType="node" func="cnt" op="equ" val="2">
              <dgm:alg type="cycle">
                <dgm:param type="stAng" val="70"/>
                <dgm:param type="spanAng" val="40"/>
                <dgm:param type="ctrShpMap" val="fNode"/>
              </dgm:alg>
            </dgm:if>
            <dgm:if name="Name5" axis="ch" ptType="node" func="cnt" op="equ" val="3">
              <dgm:alg type="cycle">
                <dgm:param type="stAng" val="60"/>
                <dgm:param type="spanAng" val="60"/>
                <dgm:param type="ctrShpMap" val="fNode"/>
              </dgm:alg>
            </dgm:if>
            <dgm:else name="Name6">
              <dgm:alg type="cycle">
                <dgm:param type="stAng" val="45"/>
                <dgm:param type="spanAng" val="90"/>
                <dgm:param type="ctrShpMap" val="fNode"/>
              </dgm:alg>
            </dgm:else>
          </dgm:choose>
        </dgm:if>
        <dgm:else name="Name7">
          <dgm:choose name="Name8">
            <dgm:if name="Name9" axis="ch" ptType="node" func="cnt" op="lte" val="1">
              <dgm:alg type="cycle">
                <dgm:param type="stAng" val="-90"/>
                <dgm:param type="spanAng" val="-360"/>
                <dgm:param type="ctrShpMap" val="fNode"/>
              </dgm:alg>
            </dgm:if>
            <dgm:if name="Name10" axis="ch" ptType="node" func="cnt" op="equ" val="2">
              <dgm:alg type="cycle">
                <dgm:param type="stAng" val="-70"/>
                <dgm:param type="spanAng" val="-40"/>
                <dgm:param type="ctrShpMap" val="fNode"/>
              </dgm:alg>
            </dgm:if>
            <dgm:if name="Name11" axis="ch" ptType="node" func="cnt" op="equ" val="3">
              <dgm:alg type="cycle">
                <dgm:param type="stAng" val="-60"/>
                <dgm:param type="spanAng" val="-60"/>
                <dgm:param type="ctrShpMap" val="fNode"/>
              </dgm:alg>
            </dgm:if>
            <dgm:else name="Name12">
              <dgm:alg type="cycle">
                <dgm:param type="stAng" val="-45"/>
                <dgm:param type="spanAng" val="-90"/>
                <dgm:param type="ctrShpMap" val="fNode"/>
              </dgm:alg>
            </dgm:else>
          </dgm:choose>
        </dgm:else>
      </dgm:choose>
      <dgm:shape xmlns:r="http://schemas.openxmlformats.org/officeDocument/2006/relationships" r:blip="">
        <dgm:adjLst/>
      </dgm:shape>
      <dgm:presOf/>
      <dgm:constrLst>
        <dgm:constr type="sp" val="20"/>
        <dgm:constr type="w" for="ch" forName="centerShape" refType="w"/>
        <dgm:constr type="w" for="ch" forName="node" refType="w" refFor="ch" refForName="centerShape" fact="1.5"/>
        <dgm:constr type="sibSp" refType="w" refFor="ch" refForName="centerShape" op="equ" fact="0.08"/>
        <dgm:constr type="primFontSz" for="des" forName="parentNode" op="equ" val="65"/>
        <dgm:constr type="secFontSz" for="des" forName="childNode" op="equ" val="65"/>
      </dgm:constrLst>
      <dgm:ruleLst/>
      <dgm:choose name="Name13">
        <dgm:if name="Name14" axis="ch" ptType="node" hideLastTrans="0" func="cnt" op="gte" val="1">
          <dgm:layoutNode name="centerShape" styleLbl="node0">
            <dgm:alg type="composite"/>
            <dgm:shape xmlns:r="http://schemas.openxmlformats.org/officeDocument/2006/relationships" r:blip="">
              <dgm:adjLst/>
            </dgm:shape>
            <dgm:presOf axis="ch" ptType="node" cnt="1"/>
            <dgm:constrLst>
              <dgm:constr type="w" for="ch" forName="connSite" refType="w" fact="0.7"/>
              <dgm:constr type="h" for="ch" forName="connSite" refType="w" fact="0.7"/>
              <dgm:constr type="ctrX" for="ch" forName="connSite" refType="w" fact="0.5"/>
              <dgm:constr type="ctrY" for="ch" forName="connSite" refType="h" fact="0.5"/>
              <dgm:constr type="w" for="ch" forName="visible" refType="w"/>
              <dgm:constr type="h" for="ch" forName="visible" refType="w"/>
              <dgm:constr type="ctrX" for="ch" forName="visible" refType="w" fact="0.5"/>
              <dgm:constr type="ctrY" for="ch" forName="visible" refType="h" fact="0.5"/>
            </dgm:constrLst>
            <dgm:ruleLst/>
            <dgm:layoutNode name="connSite">
              <dgm:alg type="sp"/>
              <dgm:shape xmlns:r="http://schemas.openxmlformats.org/officeDocument/2006/relationships" type="ellipse" r:blip="" hideGeom="1">
                <dgm:adjLst/>
              </dgm:shape>
              <dgm:presOf/>
              <dgm:constrLst/>
              <dgm:ruleLst/>
            </dgm:layoutNode>
            <dgm:layoutNode name="visible">
              <dgm:alg type="sp"/>
              <dgm:shape xmlns:r="http://schemas.openxmlformats.org/officeDocument/2006/relationships" type="ellipse" r:blip="" blipPhldr="1">
                <dgm:adjLst/>
              </dgm:shape>
              <dgm:presOf/>
              <dgm:constrLst/>
              <dgm:ruleLst/>
            </dgm:layoutNode>
          </dgm:layoutNode>
        </dgm:if>
        <dgm:else name="Name15"/>
      </dgm:choose>
      <dgm:forEach name="Name16" axis="ch">
        <dgm:forEach name="Name17" axis="self" ptType="node">
          <dgm:layoutNode name="node">
            <dgm:alg type="composite"/>
            <dgm:shape xmlns:r="http://schemas.openxmlformats.org/officeDocument/2006/relationships" r:blip="">
              <dgm:adjLst/>
            </dgm:shape>
            <dgm:presOf/>
            <dgm:choose name="Name18">
              <dgm:if name="Name19" func="var" arg="dir" op="equ" val="norm">
                <dgm:constrLst>
                  <dgm:constr type="t" for="ch" forName="parentNode"/>
                  <dgm:constr type="l" for="ch" forName="parentNode"/>
                  <dgm:constr type="w" for="ch" forName="parentNode" refType="w" fact="0.4"/>
                  <dgm:constr type="h" for="ch" forName="parentNode" refType="w" refFor="ch" refForName="parentNode" op="equ"/>
                  <dgm:constr type="ctrY" for="ch" forName="childNode" refType="h" refFor="ch" refForName="parentNode" fact="0.5"/>
                  <dgm:constr type="l" for="ch" forName="childNode" refType="w" refFor="ch" refForName="parentNode" op="equ" fact="1.1"/>
                  <dgm:constr type="w" for="ch" forName="childNode" refType="w" fact="0.6"/>
                  <dgm:constr type="h" for="ch" forName="childNode" refType="h" refFor="ch" refForName="parentNode"/>
                </dgm:constrLst>
              </dgm:if>
              <dgm:else name="Name20">
                <dgm:constrLst>
                  <dgm:constr type="t" for="ch" forName="parentNode"/>
                  <dgm:constr type="r" for="ch" forName="parentNode" refType="w"/>
                  <dgm:constr type="w" for="ch" forName="parentNode" refType="w" fact="0.4"/>
                  <dgm:constr type="h" for="ch" forName="parentNode" refType="w" refFor="ch" refForName="parentNode" op="equ"/>
                  <dgm:constr type="ctrY" for="ch" forName="childNode" refType="h" refFor="ch" refForName="parentNode" fact="0.5"/>
                  <dgm:constr type="l" for="ch" forName="childNode"/>
                  <dgm:constr type="w" for="ch" forName="childNode" refType="w" fact="0.6"/>
                  <dgm:constr type="h" for="ch" forName="childNode" refType="h" refFor="ch" refForName="parentNode"/>
                </dgm:constrLst>
              </dgm:else>
            </dgm:choose>
            <dgm:ruleLst/>
            <dgm:layoutNode name="parentNode" styleLbl="node1">
              <dgm:varLst>
                <dgm:chMax val="1"/>
                <dgm:bulletEnabled val="1"/>
              </dgm:varLst>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childNode" styleLbl="revTx" moveWith="parentNode">
              <dgm:varLst>
                <dgm:bulletEnabled val="1"/>
              </dgm:varLst>
              <dgm:alg type="tx">
                <dgm:param type="txAnchorVertCh" val="mid"/>
                <dgm:param type="stBulletLvl" val="1"/>
              </dgm:alg>
              <dgm:choose name="Name21">
                <dgm:if name="Name22" axis="ch" ptType="node" func="cnt" op="gte" val="1">
                  <dgm:shape xmlns:r="http://schemas.openxmlformats.org/officeDocument/2006/relationships" type="rect" r:blip="">
                    <dgm:adjLst/>
                  </dgm:shape>
                </dgm:if>
                <dgm:else name="Name23">
                  <dgm:shape xmlns:r="http://schemas.openxmlformats.org/officeDocument/2006/relationships" type="rect" r:blip="" hideGeom="1">
                    <dgm:adjLst/>
                  </dgm:shape>
                </dgm:else>
              </dgm:choose>
              <dgm:presOf axis="des" ptType="node"/>
              <dgm:constrLst>
                <dgm:constr type="tMarg"/>
                <dgm:constr type="bMarg"/>
                <dgm:constr type="lMarg"/>
                <dgm:constr type="rMarg"/>
              </dgm:constrLst>
              <dgm:ruleLst>
                <dgm:rule type="secFontSz" val="5" fact="NaN" max="NaN"/>
              </dgm:ruleLst>
            </dgm:layoutNode>
          </dgm:layoutNode>
        </dgm:forEach>
        <dgm:forEach name="Name24" axis="self" ptType="parTrans" cnt="1">
          <dgm:layoutNode name="Name25">
            <dgm:alg type="conn">
              <dgm:param type="dim" val="1D"/>
              <dgm:param type="endSty" val="noArr"/>
              <dgm:param type="begPts" val="auto"/>
              <dgm:param type="endPts" val="auto"/>
              <dgm:param type="srcNode" val="connSite"/>
              <dgm:param type="dstNode" val="parentNode"/>
            </dgm:alg>
            <dgm:shape xmlns:r="http://schemas.openxmlformats.org/officeDocument/2006/relationships" type="conn" r:blip="" zOrderOff="-99">
              <dgm:adjLst/>
            </dgm:shape>
            <dgm:presOf axis="self"/>
            <dgm:constrLst>
              <dgm:constr type="connDist"/>
              <dgm:constr type="w" val="1"/>
              <dgm:constr type="h" val="5"/>
              <dgm:constr type="begPad"/>
              <dgm:constr type="endPad"/>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lProcess1">
  <dgm:title val=""/>
  <dgm:desc val=""/>
  <dgm:catLst>
    <dgm:cat type="process" pri="1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0" destId="2" srcOrd="0" destOrd="0"/>
        <dgm:cxn modelId="6" srcId="1" destId="3" srcOrd="1" destOrd="0"/>
        <dgm:cxn modelId="23" srcId="2" destId="21" srcOrd="0" destOrd="0"/>
        <dgm:cxn modelId="24" srcId="2" destId="22" srcOrd="1" destOrd="0"/>
        <dgm:cxn modelId="33" srcId="1" destId="31" srcOrd="0" destOrd="0"/>
      </dgm:cxnLst>
      <dgm:bg/>
      <dgm:whole/>
    </dgm:dataModel>
  </dgm:sampData>
  <dgm:styleData>
    <dgm:dataModel>
      <dgm:ptLst>
        <dgm:pt modelId="0" type="doc"/>
        <dgm:pt modelId="1"/>
        <dgm:pt modelId="11"/>
        <dgm:pt modelId="2"/>
        <dgm:pt modelId="22"/>
      </dgm:ptLst>
      <dgm:cxnLst>
        <dgm:cxn modelId="3" srcId="0" destId="1" srcOrd="0" destOrd="0"/>
        <dgm:cxn modelId="4" srcId="0" destId="2" srcOrd="0" destOrd="0"/>
        <dgm:cxn modelId="5" srcId="1" destId="11" srcOrd="0" destOrd="0"/>
        <dgm:cxn modelId="6" srcId="2" destId="2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vertAlign" val="mid"/>
          <dgm:param type="nodeHorzAlign" val="l"/>
          <dgm:param type="nodeVertAlign" val="t"/>
          <dgm:param type="fallback" val="2D"/>
        </dgm:alg>
      </dgm:if>
      <dgm:else name="Name3">
        <dgm:alg type="lin">
          <dgm:param type="linDir" val="fromR"/>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h" for="des" forName="header" refType="h"/>
      <dgm:constr type="w" for="des" forName="header" refType="h" refFor="des" refForName="header" op="equ" fact="4"/>
      <dgm:constr type="h" for="des" forName="child" refType="h" refFor="des" refForName="header" op="equ"/>
      <dgm:constr type="w" for="des" forName="child" refType="w" refFor="des" refForName="header" op="equ"/>
      <dgm:constr type="w" for="ch" forName="hSp" refType="w" refFor="des" refForName="header" op="equ" fact="0.14"/>
      <dgm:constr type="h" for="des" forName="parTrans" refType="h" refFor="des" refForName="header" op="equ" fact="0.35"/>
      <dgm:constr type="h" for="des" forName="sibTrans" refType="h" refFor="des" refForName="parTrans" op="equ"/>
      <dgm:constr type="primFontSz" for="des" forName="child" op="equ" val="65"/>
      <dgm:constr type="primFontSz" for="des" forName="header" op="equ" val="65"/>
    </dgm:constrLst>
    <dgm:ruleLst/>
    <dgm:forEach name="Name4" axis="ch" ptType="node">
      <dgm:layoutNode name="vertFlow">
        <dgm:choose name="Name5">
          <dgm:if name="Name6" func="var" arg="dir" op="equ" val="norm">
            <dgm:alg type="lin">
              <dgm:param type="linDir" val="fromT"/>
              <dgm:param type="nodeHorzAlign" val="ctr"/>
              <dgm:param type="nodeVertAlign" val="t"/>
              <dgm:param type="fallback" val="2D"/>
            </dgm:alg>
          </dgm:if>
          <dgm:else name="Name7">
            <dgm:alg type="lin">
              <dgm:param type="linDir" val="fromT"/>
              <dgm:param type="nodeHorzAlign" val="ctr"/>
              <dgm:param type="nodeVertAlign" val="t"/>
              <dgm:param type="fallback" val="2D"/>
            </dgm:alg>
          </dgm:else>
        </dgm:choose>
        <dgm:shape xmlns:r="http://schemas.openxmlformats.org/officeDocument/2006/relationships" r:blip="">
          <dgm:adjLst/>
        </dgm:shape>
        <dgm:presOf/>
        <dgm:constrLst/>
        <dgm:ruleLst/>
        <dgm:layoutNode name="header" styleLbl="node1">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8" axis="ch" ptType="parTrans" cnt="1">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connDist" fact="0.25"/>
              <dgm:constr type="endPad" refType="connDist" fact="0.25"/>
            </dgm:constrLst>
            <dgm:ruleLst/>
          </dgm:layoutNode>
        </dgm:forEach>
        <dgm:forEach name="Name9" axis="ch" ptType="node">
          <dgm:layoutNode name="child" styleLbl="alignAccFollowNode1">
            <dgm:varLst>
              <dgm:chMax val="0"/>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0" axis="followSib" ptType="sibTrans" cnt="1">
            <dgm:layoutNode name="sib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w" fact="0.25"/>
                <dgm:constr type="endPad" refType="w" fact="0.25"/>
              </dgm:constrLst>
              <dgm:ruleLst/>
            </dgm:layoutNode>
          </dgm:forEach>
        </dgm:forEach>
      </dgm:layoutNode>
      <dgm:choose name="Name11">
        <dgm:if name="Name12" axis="self" ptType="node" func="revPos" op="gte" val="2">
          <dgm:layoutNode name="hSp">
            <dgm:alg type="sp"/>
            <dgm:shape xmlns:r="http://schemas.openxmlformats.org/officeDocument/2006/relationships" r:blip="">
              <dgm:adjLst/>
            </dgm:shape>
            <dgm:presOf/>
            <dgm:constrLst/>
            <dgm:ruleLst/>
          </dgm:layoutNode>
        </dgm:if>
        <dgm:else name="Name13"/>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2338" name="Rectangle 2">
            <a:extLst>
              <a:ext uri="{FF2B5EF4-FFF2-40B4-BE49-F238E27FC236}">
                <a16:creationId xmlns:a16="http://schemas.microsoft.com/office/drawing/2014/main" id="{79D914EC-2EC7-EC86-1A40-BDDB3EDDCC7C}"/>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cs typeface="Arial" charset="0"/>
              </a:defRPr>
            </a:lvl1pPr>
          </a:lstStyle>
          <a:p>
            <a:pPr>
              <a:defRPr/>
            </a:pPr>
            <a:endParaRPr lang="en-US"/>
          </a:p>
        </p:txBody>
      </p:sp>
      <p:sp>
        <p:nvSpPr>
          <p:cNvPr id="142339" name="Rectangle 3">
            <a:extLst>
              <a:ext uri="{FF2B5EF4-FFF2-40B4-BE49-F238E27FC236}">
                <a16:creationId xmlns:a16="http://schemas.microsoft.com/office/drawing/2014/main" id="{1EE4C746-E20C-2C20-ACF1-7FCC311A7654}"/>
              </a:ext>
            </a:extLst>
          </p:cNvPr>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cs typeface="Arial" charset="0"/>
              </a:defRPr>
            </a:lvl1pPr>
          </a:lstStyle>
          <a:p>
            <a:pPr>
              <a:defRPr/>
            </a:pPr>
            <a:endParaRPr lang="en-US"/>
          </a:p>
        </p:txBody>
      </p:sp>
      <p:sp>
        <p:nvSpPr>
          <p:cNvPr id="7172" name="Rectangle 4">
            <a:extLst>
              <a:ext uri="{FF2B5EF4-FFF2-40B4-BE49-F238E27FC236}">
                <a16:creationId xmlns:a16="http://schemas.microsoft.com/office/drawing/2014/main" id="{0B748ADA-7FCE-0B0B-3C9C-76249638BE2A}"/>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2341" name="Rectangle 5">
            <a:extLst>
              <a:ext uri="{FF2B5EF4-FFF2-40B4-BE49-F238E27FC236}">
                <a16:creationId xmlns:a16="http://schemas.microsoft.com/office/drawing/2014/main" id="{E797F3BF-8D00-A0DC-17F9-7238D04C8C14}"/>
              </a:ext>
            </a:extLst>
          </p:cNvPr>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42342" name="Rectangle 6">
            <a:extLst>
              <a:ext uri="{FF2B5EF4-FFF2-40B4-BE49-F238E27FC236}">
                <a16:creationId xmlns:a16="http://schemas.microsoft.com/office/drawing/2014/main" id="{11172A85-ACC9-8A4B-D7CE-3B1FFEE4FCE2}"/>
              </a:ext>
            </a:extLst>
          </p:cNvPr>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cs typeface="Arial" charset="0"/>
              </a:defRPr>
            </a:lvl1pPr>
          </a:lstStyle>
          <a:p>
            <a:pPr>
              <a:defRPr/>
            </a:pPr>
            <a:endParaRPr lang="en-US"/>
          </a:p>
        </p:txBody>
      </p:sp>
      <p:sp>
        <p:nvSpPr>
          <p:cNvPr id="142343" name="Rectangle 7">
            <a:extLst>
              <a:ext uri="{FF2B5EF4-FFF2-40B4-BE49-F238E27FC236}">
                <a16:creationId xmlns:a16="http://schemas.microsoft.com/office/drawing/2014/main" id="{B48C860C-E5ED-FE80-2248-C0DC6BC67C57}"/>
              </a:ext>
            </a:extLst>
          </p:cNvPr>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smtClean="0">
                <a:latin typeface="Arial" panose="020B0604020202020204" pitchFamily="34" charset="0"/>
              </a:defRPr>
            </a:lvl1pPr>
          </a:lstStyle>
          <a:p>
            <a:pPr>
              <a:defRPr/>
            </a:pPr>
            <a:fld id="{A34421A3-800D-4F99-B9CE-FA8C988E8D23}" type="slidenum">
              <a:rPr lang="en-US" altLang="en-US"/>
              <a:pPr>
                <a:defRPr/>
              </a:pPr>
              <a:t>‹#›</a:t>
            </a:fld>
            <a:endParaRPr lang="en-US" altLang="en-US"/>
          </a:p>
        </p:txBody>
      </p:sp>
    </p:spTree>
    <p:extLst>
      <p:ext uri="{BB962C8B-B14F-4D97-AF65-F5344CB8AC3E}">
        <p14:creationId xmlns:p14="http://schemas.microsoft.com/office/powerpoint/2010/main" val="149908856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幻灯片图像占位符 1">
            <a:extLst>
              <a:ext uri="{FF2B5EF4-FFF2-40B4-BE49-F238E27FC236}">
                <a16:creationId xmlns:a16="http://schemas.microsoft.com/office/drawing/2014/main" id="{F7D64238-89CE-BC90-6577-3407F2613CC7}"/>
              </a:ext>
            </a:extLst>
          </p:cNvPr>
          <p:cNvSpPr>
            <a:spLocks noGrp="1" noRot="1" noChangeAspect="1" noChangeArrowheads="1" noTextEdit="1"/>
          </p:cNvSpPr>
          <p:nvPr>
            <p:ph type="sldImg"/>
          </p:nvPr>
        </p:nvSpPr>
        <p:spPr>
          <a:ln/>
        </p:spPr>
      </p:sp>
      <p:sp>
        <p:nvSpPr>
          <p:cNvPr id="62466" name="备注占位符 2">
            <a:extLst>
              <a:ext uri="{FF2B5EF4-FFF2-40B4-BE49-F238E27FC236}">
                <a16:creationId xmlns:a16="http://schemas.microsoft.com/office/drawing/2014/main" id="{06B8DC8D-0FBB-6041-9280-7B370C6BD16D}"/>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latin typeface="Arial" panose="020B0604020202020204" pitchFamily="34" charset="0"/>
              <a:cs typeface="Arial" panose="020B0604020202020204" pitchFamily="34" charset="0"/>
            </a:endParaRPr>
          </a:p>
        </p:txBody>
      </p:sp>
      <p:sp>
        <p:nvSpPr>
          <p:cNvPr id="62467" name="灯片编号占位符 3">
            <a:extLst>
              <a:ext uri="{FF2B5EF4-FFF2-40B4-BE49-F238E27FC236}">
                <a16:creationId xmlns:a16="http://schemas.microsoft.com/office/drawing/2014/main" id="{27052F7F-48D8-2B5E-E8D7-1245392530C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4088">
              <a:spcBef>
                <a:spcPct val="30000"/>
              </a:spcBef>
              <a:defRPr sz="1200">
                <a:solidFill>
                  <a:schemeClr val="tx1"/>
                </a:solidFill>
                <a:latin typeface="Arial" panose="020B0604020202020204" pitchFamily="34" charset="0"/>
              </a:defRPr>
            </a:lvl1pPr>
            <a:lvl2pPr marL="742950" indent="-285750" defTabSz="954088">
              <a:spcBef>
                <a:spcPct val="30000"/>
              </a:spcBef>
              <a:defRPr sz="1200">
                <a:solidFill>
                  <a:schemeClr val="tx1"/>
                </a:solidFill>
                <a:latin typeface="Arial" panose="020B0604020202020204" pitchFamily="34" charset="0"/>
              </a:defRPr>
            </a:lvl2pPr>
            <a:lvl3pPr marL="1143000" indent="-228600" defTabSz="954088">
              <a:spcBef>
                <a:spcPct val="30000"/>
              </a:spcBef>
              <a:defRPr sz="1200">
                <a:solidFill>
                  <a:schemeClr val="tx1"/>
                </a:solidFill>
                <a:latin typeface="Arial" panose="020B0604020202020204" pitchFamily="34" charset="0"/>
              </a:defRPr>
            </a:lvl3pPr>
            <a:lvl4pPr marL="1600200" indent="-228600" defTabSz="954088">
              <a:spcBef>
                <a:spcPct val="30000"/>
              </a:spcBef>
              <a:defRPr sz="1200">
                <a:solidFill>
                  <a:schemeClr val="tx1"/>
                </a:solidFill>
                <a:latin typeface="Arial" panose="020B0604020202020204" pitchFamily="34" charset="0"/>
              </a:defRPr>
            </a:lvl4pPr>
            <a:lvl5pPr marL="2057400" indent="-228600" defTabSz="954088">
              <a:spcBef>
                <a:spcPct val="30000"/>
              </a:spcBef>
              <a:defRPr sz="1200">
                <a:solidFill>
                  <a:schemeClr val="tx1"/>
                </a:solidFill>
                <a:latin typeface="Arial" panose="020B0604020202020204" pitchFamily="34" charset="0"/>
              </a:defRPr>
            </a:lvl5pPr>
            <a:lvl6pPr marL="2514600" indent="-228600" defTabSz="954088"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54088"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54088"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54088" eaLnBrk="0" fontAlgn="base" hangingPunct="0">
              <a:spcBef>
                <a:spcPct val="30000"/>
              </a:spcBef>
              <a:spcAft>
                <a:spcPct val="0"/>
              </a:spcAft>
              <a:defRPr sz="1200">
                <a:solidFill>
                  <a:schemeClr val="tx1"/>
                </a:solidFill>
                <a:latin typeface="Arial" panose="020B0604020202020204" pitchFamily="34" charset="0"/>
              </a:defRPr>
            </a:lvl9pPr>
          </a:lstStyle>
          <a:p>
            <a:pPr fontAlgn="base">
              <a:spcBef>
                <a:spcPct val="0"/>
              </a:spcBef>
              <a:spcAft>
                <a:spcPct val="0"/>
              </a:spcAft>
            </a:pPr>
            <a:fld id="{60387190-6BC8-9444-8E4B-BF9C3E160C98}" type="slidenum">
              <a:rPr lang="zh-CN" altLang="en-US" sz="1300" smtClean="0"/>
              <a:pPr fontAlgn="base">
                <a:spcBef>
                  <a:spcPct val="0"/>
                </a:spcBef>
                <a:spcAft>
                  <a:spcPct val="0"/>
                </a:spcAft>
              </a:pPr>
              <a:t>13</a:t>
            </a:fld>
            <a:endParaRPr lang="zh-CN" altLang="en-US" sz="13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tags" Target="../tags/tag1.xml"/><Relationship Id="rId4"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1A3373F8-8FC0-B856-8FB8-3A3F6FF22E52}"/>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D5BF77A9-47AA-F300-6B83-A7FB4EAAF2CF}"/>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27811518-8C85-9A35-0474-51CF9788B400}"/>
              </a:ext>
            </a:extLst>
          </p:cNvPr>
          <p:cNvSpPr>
            <a:spLocks noGrp="1"/>
          </p:cNvSpPr>
          <p:nvPr>
            <p:ph type="sldNum" sz="quarter" idx="12"/>
          </p:nvPr>
        </p:nvSpPr>
        <p:spPr/>
        <p:txBody>
          <a:bodyPr/>
          <a:lstStyle>
            <a:lvl1pPr>
              <a:defRPr/>
            </a:lvl1pPr>
          </a:lstStyle>
          <a:p>
            <a:pPr>
              <a:defRPr/>
            </a:pPr>
            <a:fld id="{FA0C23DC-EE16-46F6-A369-C9F32181FC44}" type="slidenum">
              <a:rPr lang="en-US" altLang="en-US"/>
              <a:pPr>
                <a:defRPr/>
              </a:pPr>
              <a:t>‹#›</a:t>
            </a:fld>
            <a:endParaRPr lang="en-US" altLang="en-US"/>
          </a:p>
        </p:txBody>
      </p:sp>
    </p:spTree>
    <p:extLst>
      <p:ext uri="{BB962C8B-B14F-4D97-AF65-F5344CB8AC3E}">
        <p14:creationId xmlns:p14="http://schemas.microsoft.com/office/powerpoint/2010/main" val="3612180386"/>
      </p:ext>
    </p:extLst>
  </p:cSld>
  <p:clrMapOvr>
    <a:masterClrMapping/>
  </p:clrMapOvr>
  <p:transitio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AD82626-A09C-D9E2-1907-B5DFF3DCF18E}"/>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44E2680C-09A7-EC22-0495-6A21F8F0D127}"/>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0B9D023D-861F-C8A6-CC83-73871180E51D}"/>
              </a:ext>
            </a:extLst>
          </p:cNvPr>
          <p:cNvSpPr>
            <a:spLocks noGrp="1"/>
          </p:cNvSpPr>
          <p:nvPr>
            <p:ph type="sldNum" sz="quarter" idx="12"/>
          </p:nvPr>
        </p:nvSpPr>
        <p:spPr/>
        <p:txBody>
          <a:bodyPr/>
          <a:lstStyle>
            <a:lvl1pPr>
              <a:defRPr/>
            </a:lvl1pPr>
          </a:lstStyle>
          <a:p>
            <a:pPr>
              <a:defRPr/>
            </a:pPr>
            <a:fld id="{403990ED-5839-42F7-BBDA-5072BB6E73F5}" type="slidenum">
              <a:rPr lang="en-US" altLang="en-US"/>
              <a:pPr>
                <a:defRPr/>
              </a:pPr>
              <a:t>‹#›</a:t>
            </a:fld>
            <a:endParaRPr lang="en-US" altLang="en-US"/>
          </a:p>
        </p:txBody>
      </p:sp>
    </p:spTree>
    <p:extLst>
      <p:ext uri="{BB962C8B-B14F-4D97-AF65-F5344CB8AC3E}">
        <p14:creationId xmlns:p14="http://schemas.microsoft.com/office/powerpoint/2010/main" val="1401822015"/>
      </p:ext>
    </p:extLst>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40CCB0B-121D-AB7D-1FFC-EA0D3ADEE9EE}"/>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EF2B8ACB-31CB-F09C-FE00-7C19E06AC98A}"/>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4F53AD2B-89C5-54E1-F207-DEC938E520C1}"/>
              </a:ext>
            </a:extLst>
          </p:cNvPr>
          <p:cNvSpPr>
            <a:spLocks noGrp="1"/>
          </p:cNvSpPr>
          <p:nvPr>
            <p:ph type="sldNum" sz="quarter" idx="12"/>
          </p:nvPr>
        </p:nvSpPr>
        <p:spPr/>
        <p:txBody>
          <a:bodyPr/>
          <a:lstStyle>
            <a:lvl1pPr>
              <a:defRPr/>
            </a:lvl1pPr>
          </a:lstStyle>
          <a:p>
            <a:pPr>
              <a:defRPr/>
            </a:pPr>
            <a:fld id="{0CCD1793-322F-4971-87A1-869C336C38DD}" type="slidenum">
              <a:rPr lang="en-US" altLang="en-US"/>
              <a:pPr>
                <a:defRPr/>
              </a:pPr>
              <a:t>‹#›</a:t>
            </a:fld>
            <a:endParaRPr lang="en-US" altLang="en-US"/>
          </a:p>
        </p:txBody>
      </p:sp>
    </p:spTree>
    <p:extLst>
      <p:ext uri="{BB962C8B-B14F-4D97-AF65-F5344CB8AC3E}">
        <p14:creationId xmlns:p14="http://schemas.microsoft.com/office/powerpoint/2010/main" val="1006349144"/>
      </p:ext>
    </p:extLst>
  </p:cSld>
  <p:clrMapOvr>
    <a:masterClrMapping/>
  </p:clrMapOvr>
  <p:transition spd="slow">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Phong chinh">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2130428"/>
            <a:ext cx="9144000" cy="1470025"/>
          </a:xfrm>
        </p:spPr>
        <p:txBody>
          <a:bodyPr/>
          <a:lstStyle>
            <a:lvl1pPr algn="ctr">
              <a:lnSpc>
                <a:spcPct val="130000"/>
              </a:lnSpc>
              <a:spcBef>
                <a:spcPts val="0"/>
              </a:spcBef>
              <a:spcAft>
                <a:spcPts val="0"/>
              </a:spcAft>
              <a:defRPr/>
            </a:lvl1pPr>
          </a:lstStyle>
          <a:p>
            <a:r>
              <a:rPr lang="en-US"/>
              <a:t>Click to edit Master title style</a:t>
            </a:r>
          </a:p>
        </p:txBody>
      </p:sp>
      <p:sp>
        <p:nvSpPr>
          <p:cNvPr id="3" name="Subtitle 2"/>
          <p:cNvSpPr>
            <a:spLocks noGrp="1"/>
          </p:cNvSpPr>
          <p:nvPr>
            <p:ph type="subTitle" idx="1"/>
          </p:nvPr>
        </p:nvSpPr>
        <p:spPr>
          <a:xfrm>
            <a:off x="1371600" y="5791200"/>
            <a:ext cx="6400800" cy="533400"/>
          </a:xfrm>
        </p:spPr>
        <p:txBody>
          <a:bodyPr/>
          <a:lstStyle>
            <a:lvl1pPr marL="0" indent="0" algn="ctr">
              <a:buNone/>
              <a:defRPr sz="1800" i="1">
                <a:solidFill>
                  <a:schemeClr val="bg1"/>
                </a:solidFill>
                <a:latin typeface="Times New Roman" pitchFamily="18" charset="0"/>
                <a:cs typeface="Times New Roman" pitchFamily="18" charset="0"/>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20459937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eu de va noi dun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57200" y="1143000"/>
            <a:ext cx="8229600" cy="5029200"/>
          </a:xfrm>
        </p:spPr>
        <p:txBody>
          <a:bodyPr/>
          <a:lstStyle>
            <a:lvl1pPr marL="342900" indent="-342900" algn="l">
              <a:spcBef>
                <a:spcPts val="450"/>
              </a:spcBef>
              <a:spcAft>
                <a:spcPts val="450"/>
              </a:spcAft>
              <a:defRPr>
                <a:solidFill>
                  <a:schemeClr val="tx1">
                    <a:lumMod val="85000"/>
                    <a:lumOff val="15000"/>
                  </a:schemeClr>
                </a:solidFill>
              </a:defRPr>
            </a:lvl1pPr>
            <a:lvl2pPr marL="557213" indent="-214313">
              <a:spcBef>
                <a:spcPts val="225"/>
              </a:spcBef>
              <a:spcAft>
                <a:spcPts val="225"/>
              </a:spcAft>
              <a:buFont typeface="Arial" pitchFamily="34" charset="0"/>
              <a:buChar char="-"/>
              <a:defRPr lang="en-US" sz="2100" b="0" kern="1200" smtClean="0">
                <a:solidFill>
                  <a:schemeClr val="tx1">
                    <a:lumMod val="85000"/>
                    <a:lumOff val="15000"/>
                  </a:schemeClr>
                </a:solidFill>
                <a:latin typeface="Arial" pitchFamily="34" charset="0"/>
                <a:ea typeface="+mn-ea"/>
                <a:cs typeface="Arial" pitchFamily="34" charset="0"/>
              </a:defRPr>
            </a:lvl2pPr>
            <a:lvl3pPr>
              <a:defRPr>
                <a:solidFill>
                  <a:schemeClr val="tx1">
                    <a:lumMod val="85000"/>
                    <a:lumOff val="15000"/>
                  </a:schemeClr>
                </a:solidFill>
              </a:defRPr>
            </a:lvl3pPr>
            <a:lvl4pPr>
              <a:defRPr>
                <a:solidFill>
                  <a:schemeClr val="tx1">
                    <a:lumMod val="85000"/>
                    <a:lumOff val="15000"/>
                  </a:schemeClr>
                </a:solidFill>
              </a:defRPr>
            </a:lvl4pPr>
            <a:lvl5pPr>
              <a:defRPr>
                <a:solidFill>
                  <a:schemeClr val="tx1">
                    <a:lumMod val="85000"/>
                    <a:lumOff val="1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86B602F-A93E-1C5F-807C-92CEAB6F8A10}"/>
              </a:ext>
            </a:extLst>
          </p:cNvPr>
          <p:cNvSpPr>
            <a:spLocks noGrp="1"/>
          </p:cNvSpPr>
          <p:nvPr>
            <p:ph type="dt" sz="half" idx="10"/>
          </p:nvPr>
        </p:nvSpPr>
        <p:spPr>
          <a:xfrm>
            <a:off x="457200" y="6403975"/>
            <a:ext cx="2133600" cy="365125"/>
          </a:xfrm>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6228B2E0-9454-3D8D-9FA3-99475FAAF997}"/>
              </a:ext>
            </a:extLst>
          </p:cNvPr>
          <p:cNvSpPr>
            <a:spLocks noGrp="1"/>
          </p:cNvSpPr>
          <p:nvPr>
            <p:ph type="ftr" sz="quarter" idx="11"/>
          </p:nvPr>
        </p:nvSpPr>
        <p:spPr>
          <a:xfrm>
            <a:off x="3124200" y="6403975"/>
            <a:ext cx="2895600" cy="365125"/>
          </a:xfrm>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64768218-EDB7-7FF4-C05A-5EBF74C9A913}"/>
              </a:ext>
            </a:extLst>
          </p:cNvPr>
          <p:cNvSpPr>
            <a:spLocks noGrp="1"/>
          </p:cNvSpPr>
          <p:nvPr>
            <p:ph type="sldNum" sz="quarter" idx="12"/>
          </p:nvPr>
        </p:nvSpPr>
        <p:spPr>
          <a:xfrm>
            <a:off x="6553200" y="6403975"/>
            <a:ext cx="2133600" cy="365125"/>
          </a:xfrm>
        </p:spPr>
        <p:txBody>
          <a:bodyPr/>
          <a:lstStyle>
            <a:lvl1pPr>
              <a:defRPr smtClean="0"/>
            </a:lvl1pPr>
          </a:lstStyle>
          <a:p>
            <a:pPr>
              <a:defRPr/>
            </a:pPr>
            <a:fld id="{71CAEF7F-D1A0-478E-B926-0955B05378EB}" type="slidenum">
              <a:rPr lang="en-US" altLang="en-US"/>
              <a:pPr>
                <a:defRPr/>
              </a:pPr>
              <a:t>‹#›</a:t>
            </a:fld>
            <a:endParaRPr lang="en-US" altLang="en-US"/>
          </a:p>
        </p:txBody>
      </p:sp>
    </p:spTree>
    <p:extLst>
      <p:ext uri="{BB962C8B-B14F-4D97-AF65-F5344CB8AC3E}">
        <p14:creationId xmlns:p14="http://schemas.microsoft.com/office/powerpoint/2010/main" val="9820638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Hinh anh 1">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E8ADFCA9-7E5E-CC77-3667-91710E17A993}"/>
              </a:ext>
            </a:extLst>
          </p:cNvPr>
          <p:cNvSpPr>
            <a:spLocks noGrp="1"/>
          </p:cNvSpPr>
          <p:nvPr>
            <p:ph type="dt" sz="half" idx="10"/>
          </p:nvPr>
        </p:nvSpPr>
        <p:spPr/>
        <p:txBody>
          <a:bodyPr/>
          <a:lstStyle>
            <a:lvl1pPr>
              <a:defRPr/>
            </a:lvl1pPr>
          </a:lstStyle>
          <a:p>
            <a:pPr>
              <a:defRPr/>
            </a:pPr>
            <a:endParaRPr lang="en-US"/>
          </a:p>
        </p:txBody>
      </p:sp>
      <p:sp>
        <p:nvSpPr>
          <p:cNvPr id="4" name="Footer Placeholder 4">
            <a:extLst>
              <a:ext uri="{FF2B5EF4-FFF2-40B4-BE49-F238E27FC236}">
                <a16:creationId xmlns:a16="http://schemas.microsoft.com/office/drawing/2014/main" id="{32BD906D-03A1-C0CE-AD06-3E4FD688BE2D}"/>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F1389188-73EF-51E1-C44B-FD40E8B1BD68}"/>
              </a:ext>
            </a:extLst>
          </p:cNvPr>
          <p:cNvSpPr>
            <a:spLocks noGrp="1"/>
          </p:cNvSpPr>
          <p:nvPr>
            <p:ph type="sldNum" sz="quarter" idx="12"/>
          </p:nvPr>
        </p:nvSpPr>
        <p:spPr/>
        <p:txBody>
          <a:bodyPr/>
          <a:lstStyle>
            <a:lvl1pPr>
              <a:defRPr/>
            </a:lvl1pPr>
          </a:lstStyle>
          <a:p>
            <a:pPr>
              <a:defRPr/>
            </a:pPr>
            <a:fld id="{9AE3F43F-711A-4F98-AAA2-AE3F7CEB60F4}" type="slidenum">
              <a:rPr lang="en-US" altLang="en-US"/>
              <a:pPr>
                <a:defRPr/>
              </a:pPr>
              <a:t>‹#›</a:t>
            </a:fld>
            <a:endParaRPr lang="en-US" altLang="en-US"/>
          </a:p>
        </p:txBody>
      </p:sp>
    </p:spTree>
    <p:extLst>
      <p:ext uri="{BB962C8B-B14F-4D97-AF65-F5344CB8AC3E}">
        <p14:creationId xmlns:p14="http://schemas.microsoft.com/office/powerpoint/2010/main" val="5830229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Hinh anh 2">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085510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3"/>
            <a:ext cx="7772400" cy="1362075"/>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5E4BC0A-23F9-9ABB-8936-784BC075ECC0}"/>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085C4F38-CB1D-6688-52F0-34EE8D72F18F}"/>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B6DDA33C-3E6B-5CFC-B7C5-BB62E3E361D5}"/>
              </a:ext>
            </a:extLst>
          </p:cNvPr>
          <p:cNvSpPr>
            <a:spLocks noGrp="1"/>
          </p:cNvSpPr>
          <p:nvPr>
            <p:ph type="sldNum" sz="quarter" idx="12"/>
          </p:nvPr>
        </p:nvSpPr>
        <p:spPr/>
        <p:txBody>
          <a:bodyPr/>
          <a:lstStyle>
            <a:lvl1pPr>
              <a:defRPr/>
            </a:lvl1pPr>
          </a:lstStyle>
          <a:p>
            <a:pPr>
              <a:defRPr/>
            </a:pPr>
            <a:fld id="{87354AD5-B39E-4F38-B9BC-E7BB3ED3C37F}" type="slidenum">
              <a:rPr lang="en-US" altLang="en-US"/>
              <a:pPr>
                <a:defRPr/>
              </a:pPr>
              <a:t>‹#›</a:t>
            </a:fld>
            <a:endParaRPr lang="en-US" altLang="en-US"/>
          </a:p>
        </p:txBody>
      </p:sp>
    </p:spTree>
    <p:extLst>
      <p:ext uri="{BB962C8B-B14F-4D97-AF65-F5344CB8AC3E}">
        <p14:creationId xmlns:p14="http://schemas.microsoft.com/office/powerpoint/2010/main" val="40126142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3"/>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3"/>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653E8FD6-3D30-8088-E71C-187692EB1854}"/>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25D3C03D-3DA6-21C6-C787-42B75CD35301}"/>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FA6CE1D2-2003-7C43-44A6-C66B326A19BB}"/>
              </a:ext>
            </a:extLst>
          </p:cNvPr>
          <p:cNvSpPr>
            <a:spLocks noGrp="1"/>
          </p:cNvSpPr>
          <p:nvPr>
            <p:ph type="sldNum" sz="quarter" idx="12"/>
          </p:nvPr>
        </p:nvSpPr>
        <p:spPr/>
        <p:txBody>
          <a:bodyPr/>
          <a:lstStyle>
            <a:lvl1pPr>
              <a:defRPr/>
            </a:lvl1pPr>
          </a:lstStyle>
          <a:p>
            <a:pPr>
              <a:defRPr/>
            </a:pPr>
            <a:fld id="{725D36DA-AF82-4A47-ACA7-B10C9BC1938A}" type="slidenum">
              <a:rPr lang="en-US" altLang="en-US"/>
              <a:pPr>
                <a:defRPr/>
              </a:pPr>
              <a:t>‹#›</a:t>
            </a:fld>
            <a:endParaRPr lang="en-US" altLang="en-US"/>
          </a:p>
        </p:txBody>
      </p:sp>
    </p:spTree>
    <p:extLst>
      <p:ext uri="{BB962C8B-B14F-4D97-AF65-F5344CB8AC3E}">
        <p14:creationId xmlns:p14="http://schemas.microsoft.com/office/powerpoint/2010/main" val="123576578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5"/>
            <a:ext cx="4040188" cy="639763"/>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535115"/>
            <a:ext cx="4041775" cy="639763"/>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8"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E718CF5F-6109-3F17-9DC7-471936C23EC8}"/>
              </a:ext>
            </a:extLst>
          </p:cNvPr>
          <p:cNvSpPr>
            <a:spLocks noGrp="1"/>
          </p:cNvSpPr>
          <p:nvPr>
            <p:ph type="dt" sz="half" idx="10"/>
          </p:nvPr>
        </p:nvSpPr>
        <p:spPr/>
        <p:txBody>
          <a:bodyPr/>
          <a:lstStyle>
            <a:lvl1pPr>
              <a:defRPr/>
            </a:lvl1pPr>
          </a:lstStyle>
          <a:p>
            <a:pPr>
              <a:defRPr/>
            </a:pPr>
            <a:endParaRPr lang="en-US"/>
          </a:p>
        </p:txBody>
      </p:sp>
      <p:sp>
        <p:nvSpPr>
          <p:cNvPr id="8" name="Footer Placeholder 4">
            <a:extLst>
              <a:ext uri="{FF2B5EF4-FFF2-40B4-BE49-F238E27FC236}">
                <a16:creationId xmlns:a16="http://schemas.microsoft.com/office/drawing/2014/main" id="{F3D2FDC4-6DD1-EA6F-DC91-8D6FD8154F1D}"/>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8AA49848-9FD3-9A5E-EB50-AE29E3D7AF48}"/>
              </a:ext>
            </a:extLst>
          </p:cNvPr>
          <p:cNvSpPr>
            <a:spLocks noGrp="1"/>
          </p:cNvSpPr>
          <p:nvPr>
            <p:ph type="sldNum" sz="quarter" idx="12"/>
          </p:nvPr>
        </p:nvSpPr>
        <p:spPr/>
        <p:txBody>
          <a:bodyPr/>
          <a:lstStyle>
            <a:lvl1pPr>
              <a:defRPr/>
            </a:lvl1pPr>
          </a:lstStyle>
          <a:p>
            <a:pPr>
              <a:defRPr/>
            </a:pPr>
            <a:fld id="{57CB2EE2-137F-4241-AEDA-A275EBBD9351}" type="slidenum">
              <a:rPr lang="en-US" altLang="en-US"/>
              <a:pPr>
                <a:defRPr/>
              </a:pPr>
              <a:t>‹#›</a:t>
            </a:fld>
            <a:endParaRPr lang="en-US" altLang="en-US"/>
          </a:p>
        </p:txBody>
      </p:sp>
    </p:spTree>
    <p:extLst>
      <p:ext uri="{BB962C8B-B14F-4D97-AF65-F5344CB8AC3E}">
        <p14:creationId xmlns:p14="http://schemas.microsoft.com/office/powerpoint/2010/main" val="163846500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E230DACA-4E59-DD00-3B4A-5E24E638004C}"/>
              </a:ext>
            </a:extLst>
          </p:cNvPr>
          <p:cNvSpPr>
            <a:spLocks noGrp="1"/>
          </p:cNvSpPr>
          <p:nvPr>
            <p:ph type="dt" sz="half" idx="10"/>
          </p:nvPr>
        </p:nvSpPr>
        <p:spPr/>
        <p:txBody>
          <a:bodyPr/>
          <a:lstStyle>
            <a:lvl1pPr>
              <a:defRPr/>
            </a:lvl1pPr>
          </a:lstStyle>
          <a:p>
            <a:pPr>
              <a:defRPr/>
            </a:pPr>
            <a:endParaRPr lang="en-US"/>
          </a:p>
        </p:txBody>
      </p:sp>
      <p:sp>
        <p:nvSpPr>
          <p:cNvPr id="4" name="Footer Placeholder 4">
            <a:extLst>
              <a:ext uri="{FF2B5EF4-FFF2-40B4-BE49-F238E27FC236}">
                <a16:creationId xmlns:a16="http://schemas.microsoft.com/office/drawing/2014/main" id="{C84BB340-1CCF-6609-CCF6-E82C70E5659C}"/>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D579E688-22EC-7F0A-79D2-A178A3E48290}"/>
              </a:ext>
            </a:extLst>
          </p:cNvPr>
          <p:cNvSpPr>
            <a:spLocks noGrp="1"/>
          </p:cNvSpPr>
          <p:nvPr>
            <p:ph type="sldNum" sz="quarter" idx="12"/>
          </p:nvPr>
        </p:nvSpPr>
        <p:spPr/>
        <p:txBody>
          <a:bodyPr/>
          <a:lstStyle>
            <a:lvl1pPr>
              <a:defRPr/>
            </a:lvl1pPr>
          </a:lstStyle>
          <a:p>
            <a:pPr>
              <a:defRPr/>
            </a:pPr>
            <a:fld id="{32D44E83-63EE-447B-8ED2-AF78A80121BF}" type="slidenum">
              <a:rPr lang="en-US" altLang="en-US"/>
              <a:pPr>
                <a:defRPr/>
              </a:pPr>
              <a:t>‹#›</a:t>
            </a:fld>
            <a:endParaRPr lang="en-US" altLang="en-US"/>
          </a:p>
        </p:txBody>
      </p:sp>
    </p:spTree>
    <p:extLst>
      <p:ext uri="{BB962C8B-B14F-4D97-AF65-F5344CB8AC3E}">
        <p14:creationId xmlns:p14="http://schemas.microsoft.com/office/powerpoint/2010/main" val="29686603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CE365A0-7BB0-B952-F3F3-80203124857D}"/>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9D8A0286-0F8E-B118-4F89-E157BA0A4340}"/>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8805ECA1-CBD2-525C-81BA-1971FB034C64}"/>
              </a:ext>
            </a:extLst>
          </p:cNvPr>
          <p:cNvSpPr>
            <a:spLocks noGrp="1"/>
          </p:cNvSpPr>
          <p:nvPr>
            <p:ph type="sldNum" sz="quarter" idx="12"/>
          </p:nvPr>
        </p:nvSpPr>
        <p:spPr/>
        <p:txBody>
          <a:bodyPr/>
          <a:lstStyle>
            <a:lvl1pPr>
              <a:defRPr/>
            </a:lvl1pPr>
          </a:lstStyle>
          <a:p>
            <a:pPr>
              <a:defRPr/>
            </a:pPr>
            <a:fld id="{67C80061-7F27-4E48-AAD9-D3C66BA1B9A3}" type="slidenum">
              <a:rPr lang="en-US" altLang="en-US"/>
              <a:pPr>
                <a:defRPr/>
              </a:pPr>
              <a:t>‹#›</a:t>
            </a:fld>
            <a:endParaRPr lang="en-US" altLang="en-US"/>
          </a:p>
        </p:txBody>
      </p:sp>
    </p:spTree>
    <p:extLst>
      <p:ext uri="{BB962C8B-B14F-4D97-AF65-F5344CB8AC3E}">
        <p14:creationId xmlns:p14="http://schemas.microsoft.com/office/powerpoint/2010/main" val="714287311"/>
      </p:ext>
    </p:extLst>
  </p:cSld>
  <p:clrMapOvr>
    <a:masterClrMapping/>
  </p:clrMapOvr>
  <p:transition spd="slow">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F8A45286-5CFB-CAAA-0E52-BDBD8DB98630}"/>
              </a:ext>
            </a:extLst>
          </p:cNvPr>
          <p:cNvSpPr>
            <a:spLocks noGrp="1"/>
          </p:cNvSpPr>
          <p:nvPr>
            <p:ph type="dt" sz="half" idx="10"/>
          </p:nvPr>
        </p:nvSpPr>
        <p:spPr/>
        <p:txBody>
          <a:bodyPr/>
          <a:lstStyle>
            <a:lvl1pPr>
              <a:defRPr/>
            </a:lvl1pPr>
          </a:lstStyle>
          <a:p>
            <a:pPr>
              <a:defRPr/>
            </a:pPr>
            <a:endParaRPr lang="en-US"/>
          </a:p>
        </p:txBody>
      </p:sp>
      <p:sp>
        <p:nvSpPr>
          <p:cNvPr id="3" name="Footer Placeholder 4">
            <a:extLst>
              <a:ext uri="{FF2B5EF4-FFF2-40B4-BE49-F238E27FC236}">
                <a16:creationId xmlns:a16="http://schemas.microsoft.com/office/drawing/2014/main" id="{C4593FE6-9CE4-354E-9B3D-8E6C6EE6CD71}"/>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62D71290-DCDC-9D16-148C-D88231C4EFC2}"/>
              </a:ext>
            </a:extLst>
          </p:cNvPr>
          <p:cNvSpPr>
            <a:spLocks noGrp="1"/>
          </p:cNvSpPr>
          <p:nvPr>
            <p:ph type="sldNum" sz="quarter" idx="12"/>
          </p:nvPr>
        </p:nvSpPr>
        <p:spPr/>
        <p:txBody>
          <a:bodyPr/>
          <a:lstStyle>
            <a:lvl1pPr>
              <a:defRPr/>
            </a:lvl1pPr>
          </a:lstStyle>
          <a:p>
            <a:pPr>
              <a:defRPr/>
            </a:pPr>
            <a:fld id="{E3E4A84B-62F2-4D62-80A2-BCA58CF9AF19}" type="slidenum">
              <a:rPr lang="en-US" altLang="en-US"/>
              <a:pPr>
                <a:defRPr/>
              </a:pPr>
              <a:t>‹#›</a:t>
            </a:fld>
            <a:endParaRPr lang="en-US" altLang="en-US"/>
          </a:p>
        </p:txBody>
      </p:sp>
    </p:spTree>
    <p:extLst>
      <p:ext uri="{BB962C8B-B14F-4D97-AF65-F5344CB8AC3E}">
        <p14:creationId xmlns:p14="http://schemas.microsoft.com/office/powerpoint/2010/main" val="212517375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1"/>
            <a:ext cx="3008313" cy="1162051"/>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575050" y="273054"/>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3">
            <a:extLst>
              <a:ext uri="{FF2B5EF4-FFF2-40B4-BE49-F238E27FC236}">
                <a16:creationId xmlns:a16="http://schemas.microsoft.com/office/drawing/2014/main" id="{165D46C6-C7F6-7BDC-8008-A4A37115B3DE}"/>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222B9B43-B551-AD07-AE55-4B466741EB4B}"/>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AB20D6F1-7A72-714C-7EB1-9453A4E0760F}"/>
              </a:ext>
            </a:extLst>
          </p:cNvPr>
          <p:cNvSpPr>
            <a:spLocks noGrp="1"/>
          </p:cNvSpPr>
          <p:nvPr>
            <p:ph type="sldNum" sz="quarter" idx="12"/>
          </p:nvPr>
        </p:nvSpPr>
        <p:spPr/>
        <p:txBody>
          <a:bodyPr/>
          <a:lstStyle>
            <a:lvl1pPr>
              <a:defRPr/>
            </a:lvl1pPr>
          </a:lstStyle>
          <a:p>
            <a:pPr>
              <a:defRPr/>
            </a:pPr>
            <a:fld id="{4248E01E-7EBB-49A8-ACE2-416DE77DE6BB}" type="slidenum">
              <a:rPr lang="en-US" altLang="en-US"/>
              <a:pPr>
                <a:defRPr/>
              </a:pPr>
              <a:t>‹#›</a:t>
            </a:fld>
            <a:endParaRPr lang="en-US" altLang="en-US"/>
          </a:p>
        </p:txBody>
      </p:sp>
    </p:spTree>
    <p:extLst>
      <p:ext uri="{BB962C8B-B14F-4D97-AF65-F5344CB8AC3E}">
        <p14:creationId xmlns:p14="http://schemas.microsoft.com/office/powerpoint/2010/main" val="218449898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2"/>
            <a:ext cx="5486400" cy="566739"/>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en-US" noProof="0"/>
              <a:t>Click icon to add picture</a:t>
            </a:r>
          </a:p>
        </p:txBody>
      </p:sp>
      <p:sp>
        <p:nvSpPr>
          <p:cNvPr id="4" name="Text Placeholder 3"/>
          <p:cNvSpPr>
            <a:spLocks noGrp="1"/>
          </p:cNvSpPr>
          <p:nvPr>
            <p:ph type="body" sz="half" idx="2"/>
          </p:nvPr>
        </p:nvSpPr>
        <p:spPr>
          <a:xfrm>
            <a:off x="1792288" y="5367340"/>
            <a:ext cx="5486400" cy="8048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3">
            <a:extLst>
              <a:ext uri="{FF2B5EF4-FFF2-40B4-BE49-F238E27FC236}">
                <a16:creationId xmlns:a16="http://schemas.microsoft.com/office/drawing/2014/main" id="{3503EF1F-E508-C1FC-9C92-C8C11B8FE0A7}"/>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7178E940-67A3-C5AB-2C53-E4661AFED58B}"/>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49E2F723-C79E-80F1-882D-EA11B44CBD63}"/>
              </a:ext>
            </a:extLst>
          </p:cNvPr>
          <p:cNvSpPr>
            <a:spLocks noGrp="1"/>
          </p:cNvSpPr>
          <p:nvPr>
            <p:ph type="sldNum" sz="quarter" idx="12"/>
          </p:nvPr>
        </p:nvSpPr>
        <p:spPr/>
        <p:txBody>
          <a:bodyPr/>
          <a:lstStyle>
            <a:lvl1pPr>
              <a:defRPr/>
            </a:lvl1pPr>
          </a:lstStyle>
          <a:p>
            <a:pPr>
              <a:defRPr/>
            </a:pPr>
            <a:fld id="{CF41990F-F36E-48D7-9FF1-26C72136AEDE}" type="slidenum">
              <a:rPr lang="en-US" altLang="en-US"/>
              <a:pPr>
                <a:defRPr/>
              </a:pPr>
              <a:t>‹#›</a:t>
            </a:fld>
            <a:endParaRPr lang="en-US" altLang="en-US"/>
          </a:p>
        </p:txBody>
      </p:sp>
    </p:spTree>
    <p:extLst>
      <p:ext uri="{BB962C8B-B14F-4D97-AF65-F5344CB8AC3E}">
        <p14:creationId xmlns:p14="http://schemas.microsoft.com/office/powerpoint/2010/main" val="344301838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9953952-5EC3-8231-F1A8-87DCD3F88BF5}"/>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32962939-4C1D-2FFB-14B9-FB1600C17A85}"/>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2CF30E79-5953-E920-CA8B-337D773384D2}"/>
              </a:ext>
            </a:extLst>
          </p:cNvPr>
          <p:cNvSpPr>
            <a:spLocks noGrp="1"/>
          </p:cNvSpPr>
          <p:nvPr>
            <p:ph type="sldNum" sz="quarter" idx="12"/>
          </p:nvPr>
        </p:nvSpPr>
        <p:spPr/>
        <p:txBody>
          <a:bodyPr/>
          <a:lstStyle>
            <a:lvl1pPr>
              <a:defRPr/>
            </a:lvl1pPr>
          </a:lstStyle>
          <a:p>
            <a:pPr>
              <a:defRPr/>
            </a:pPr>
            <a:fld id="{FDC79C04-0291-4D59-B2A2-C58FAEB5EE10}" type="slidenum">
              <a:rPr lang="en-US" altLang="en-US"/>
              <a:pPr>
                <a:defRPr/>
              </a:pPr>
              <a:t>‹#›</a:t>
            </a:fld>
            <a:endParaRPr lang="en-US" altLang="en-US"/>
          </a:p>
        </p:txBody>
      </p:sp>
    </p:spTree>
    <p:extLst>
      <p:ext uri="{BB962C8B-B14F-4D97-AF65-F5344CB8AC3E}">
        <p14:creationId xmlns:p14="http://schemas.microsoft.com/office/powerpoint/2010/main" val="386931124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1"/>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54D9AD7-CD46-F804-6A5D-160109834ADD}"/>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55F607D0-F14F-728E-AED8-8B906EABFC03}"/>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AF94490C-77B5-97B0-C14E-0C12FC42739C}"/>
              </a:ext>
            </a:extLst>
          </p:cNvPr>
          <p:cNvSpPr>
            <a:spLocks noGrp="1"/>
          </p:cNvSpPr>
          <p:nvPr>
            <p:ph type="sldNum" sz="quarter" idx="12"/>
          </p:nvPr>
        </p:nvSpPr>
        <p:spPr/>
        <p:txBody>
          <a:bodyPr/>
          <a:lstStyle>
            <a:lvl1pPr>
              <a:defRPr/>
            </a:lvl1pPr>
          </a:lstStyle>
          <a:p>
            <a:pPr>
              <a:defRPr/>
            </a:pPr>
            <a:fld id="{C0500535-953A-4F2B-86CB-7D3A36D5D2C6}" type="slidenum">
              <a:rPr lang="en-US" altLang="en-US"/>
              <a:pPr>
                <a:defRPr/>
              </a:pPr>
              <a:t>‹#›</a:t>
            </a:fld>
            <a:endParaRPr lang="en-US" altLang="en-US"/>
          </a:p>
        </p:txBody>
      </p:sp>
    </p:spTree>
    <p:extLst>
      <p:ext uri="{BB962C8B-B14F-4D97-AF65-F5344CB8AC3E}">
        <p14:creationId xmlns:p14="http://schemas.microsoft.com/office/powerpoint/2010/main" val="315586108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A42AF78-A9B5-88DD-8697-D6BCA10525DA}"/>
              </a:ext>
            </a:extLst>
          </p:cNvPr>
          <p:cNvSpPr>
            <a:spLocks noGrp="1"/>
          </p:cNvSpPr>
          <p:nvPr>
            <p:ph type="dt" sz="half" idx="10"/>
          </p:nvPr>
        </p:nvSpPr>
        <p:spPr/>
        <p:txBody>
          <a:bodyPr/>
          <a:lstStyle>
            <a:lvl1pPr>
              <a:defRPr/>
            </a:lvl1pPr>
          </a:lstStyle>
          <a:p>
            <a:pPr>
              <a:defRPr/>
            </a:pPr>
            <a:fld id="{9B605282-4E9E-42F1-85D5-DF691F4C6056}" type="datetimeFigureOut">
              <a:rPr lang="en-US"/>
              <a:pPr>
                <a:defRPr/>
              </a:pPr>
              <a:t>1/14/24</a:t>
            </a:fld>
            <a:endParaRPr lang="en-US"/>
          </a:p>
        </p:txBody>
      </p:sp>
      <p:sp>
        <p:nvSpPr>
          <p:cNvPr id="5" name="Footer Placeholder 4">
            <a:extLst>
              <a:ext uri="{FF2B5EF4-FFF2-40B4-BE49-F238E27FC236}">
                <a16:creationId xmlns:a16="http://schemas.microsoft.com/office/drawing/2014/main" id="{E0C3C942-1C5E-C42C-3C4D-44C2A11BC448}"/>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A4CE45F4-F13D-1626-8FC3-C5435B16CF52}"/>
              </a:ext>
            </a:extLst>
          </p:cNvPr>
          <p:cNvSpPr>
            <a:spLocks noGrp="1"/>
          </p:cNvSpPr>
          <p:nvPr>
            <p:ph type="sldNum" sz="quarter" idx="12"/>
          </p:nvPr>
        </p:nvSpPr>
        <p:spPr/>
        <p:txBody>
          <a:bodyPr/>
          <a:lstStyle>
            <a:lvl1pPr>
              <a:defRPr/>
            </a:lvl1pPr>
          </a:lstStyle>
          <a:p>
            <a:pPr>
              <a:defRPr/>
            </a:pPr>
            <a:fld id="{65A07CFE-D320-4AE0-A343-68B8D7758B12}" type="slidenum">
              <a:rPr lang="en-US" altLang="en-US"/>
              <a:pPr>
                <a:defRPr/>
              </a:pPr>
              <a:t>‹#›</a:t>
            </a:fld>
            <a:endParaRPr lang="en-US" altLang="en-US"/>
          </a:p>
        </p:txBody>
      </p:sp>
    </p:spTree>
    <p:extLst>
      <p:ext uri="{BB962C8B-B14F-4D97-AF65-F5344CB8AC3E}">
        <p14:creationId xmlns:p14="http://schemas.microsoft.com/office/powerpoint/2010/main" val="140708287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3D3913C-53BB-A9C6-7938-81B0F7F90730}"/>
              </a:ext>
            </a:extLst>
          </p:cNvPr>
          <p:cNvSpPr>
            <a:spLocks noGrp="1"/>
          </p:cNvSpPr>
          <p:nvPr>
            <p:ph type="dt" sz="half" idx="10"/>
          </p:nvPr>
        </p:nvSpPr>
        <p:spPr/>
        <p:txBody>
          <a:bodyPr/>
          <a:lstStyle>
            <a:lvl1pPr>
              <a:defRPr/>
            </a:lvl1pPr>
          </a:lstStyle>
          <a:p>
            <a:pPr>
              <a:defRPr/>
            </a:pPr>
            <a:fld id="{EB1E3827-F7B7-4B37-A78E-6AEF086B9013}" type="datetimeFigureOut">
              <a:rPr lang="en-US"/>
              <a:pPr>
                <a:defRPr/>
              </a:pPr>
              <a:t>1/14/24</a:t>
            </a:fld>
            <a:endParaRPr lang="en-US"/>
          </a:p>
        </p:txBody>
      </p:sp>
      <p:sp>
        <p:nvSpPr>
          <p:cNvPr id="5" name="Footer Placeholder 4">
            <a:extLst>
              <a:ext uri="{FF2B5EF4-FFF2-40B4-BE49-F238E27FC236}">
                <a16:creationId xmlns:a16="http://schemas.microsoft.com/office/drawing/2014/main" id="{50DE70D6-7EC2-AD13-0ABA-71D6FECA57CC}"/>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E8B3B104-D45F-9F56-8D77-8D7D573ABD9E}"/>
              </a:ext>
            </a:extLst>
          </p:cNvPr>
          <p:cNvSpPr>
            <a:spLocks noGrp="1"/>
          </p:cNvSpPr>
          <p:nvPr>
            <p:ph type="sldNum" sz="quarter" idx="12"/>
          </p:nvPr>
        </p:nvSpPr>
        <p:spPr/>
        <p:txBody>
          <a:bodyPr/>
          <a:lstStyle>
            <a:lvl1pPr>
              <a:defRPr/>
            </a:lvl1pPr>
          </a:lstStyle>
          <a:p>
            <a:pPr>
              <a:defRPr/>
            </a:pPr>
            <a:fld id="{BE9D83C9-907E-4071-A50E-F54417972363}" type="slidenum">
              <a:rPr lang="en-US" altLang="en-US"/>
              <a:pPr>
                <a:defRPr/>
              </a:pPr>
              <a:t>‹#›</a:t>
            </a:fld>
            <a:endParaRPr lang="en-US" altLang="en-US"/>
          </a:p>
        </p:txBody>
      </p:sp>
    </p:spTree>
    <p:extLst>
      <p:ext uri="{BB962C8B-B14F-4D97-AF65-F5344CB8AC3E}">
        <p14:creationId xmlns:p14="http://schemas.microsoft.com/office/powerpoint/2010/main" val="127704201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3F9E5D7-2968-3960-75B8-92DB24441719}"/>
              </a:ext>
            </a:extLst>
          </p:cNvPr>
          <p:cNvSpPr>
            <a:spLocks noGrp="1"/>
          </p:cNvSpPr>
          <p:nvPr>
            <p:ph type="dt" sz="half" idx="10"/>
          </p:nvPr>
        </p:nvSpPr>
        <p:spPr/>
        <p:txBody>
          <a:bodyPr/>
          <a:lstStyle>
            <a:lvl1pPr>
              <a:defRPr/>
            </a:lvl1pPr>
          </a:lstStyle>
          <a:p>
            <a:pPr>
              <a:defRPr/>
            </a:pPr>
            <a:fld id="{C57C0D60-6EC6-45D6-8AAD-DFE52CDBA45E}" type="datetimeFigureOut">
              <a:rPr lang="en-US"/>
              <a:pPr>
                <a:defRPr/>
              </a:pPr>
              <a:t>1/14/24</a:t>
            </a:fld>
            <a:endParaRPr lang="en-US"/>
          </a:p>
        </p:txBody>
      </p:sp>
      <p:sp>
        <p:nvSpPr>
          <p:cNvPr id="5" name="Footer Placeholder 4">
            <a:extLst>
              <a:ext uri="{FF2B5EF4-FFF2-40B4-BE49-F238E27FC236}">
                <a16:creationId xmlns:a16="http://schemas.microsoft.com/office/drawing/2014/main" id="{8EF29769-2E48-D718-93E6-2BC53D00CF7C}"/>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95324E45-EB79-ACE6-54E9-A3ADBA1D5824}"/>
              </a:ext>
            </a:extLst>
          </p:cNvPr>
          <p:cNvSpPr>
            <a:spLocks noGrp="1"/>
          </p:cNvSpPr>
          <p:nvPr>
            <p:ph type="sldNum" sz="quarter" idx="12"/>
          </p:nvPr>
        </p:nvSpPr>
        <p:spPr/>
        <p:txBody>
          <a:bodyPr/>
          <a:lstStyle>
            <a:lvl1pPr>
              <a:defRPr/>
            </a:lvl1pPr>
          </a:lstStyle>
          <a:p>
            <a:pPr>
              <a:defRPr/>
            </a:pPr>
            <a:fld id="{BEF1DF8D-DC83-4ACC-B439-06711980F262}" type="slidenum">
              <a:rPr lang="en-US" altLang="en-US"/>
              <a:pPr>
                <a:defRPr/>
              </a:pPr>
              <a:t>‹#›</a:t>
            </a:fld>
            <a:endParaRPr lang="en-US" altLang="en-US"/>
          </a:p>
        </p:txBody>
      </p:sp>
    </p:spTree>
    <p:extLst>
      <p:ext uri="{BB962C8B-B14F-4D97-AF65-F5344CB8AC3E}">
        <p14:creationId xmlns:p14="http://schemas.microsoft.com/office/powerpoint/2010/main" val="49997700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62F35246-E139-4728-79AB-E80C80E6C980}"/>
              </a:ext>
            </a:extLst>
          </p:cNvPr>
          <p:cNvSpPr>
            <a:spLocks noGrp="1"/>
          </p:cNvSpPr>
          <p:nvPr>
            <p:ph type="dt" sz="half" idx="10"/>
          </p:nvPr>
        </p:nvSpPr>
        <p:spPr/>
        <p:txBody>
          <a:bodyPr/>
          <a:lstStyle>
            <a:lvl1pPr>
              <a:defRPr/>
            </a:lvl1pPr>
          </a:lstStyle>
          <a:p>
            <a:pPr>
              <a:defRPr/>
            </a:pPr>
            <a:fld id="{BF785211-E113-4C90-A364-8B46DD817A9E}" type="datetimeFigureOut">
              <a:rPr lang="en-US"/>
              <a:pPr>
                <a:defRPr/>
              </a:pPr>
              <a:t>1/14/24</a:t>
            </a:fld>
            <a:endParaRPr lang="en-US"/>
          </a:p>
        </p:txBody>
      </p:sp>
      <p:sp>
        <p:nvSpPr>
          <p:cNvPr id="6" name="Footer Placeholder 4">
            <a:extLst>
              <a:ext uri="{FF2B5EF4-FFF2-40B4-BE49-F238E27FC236}">
                <a16:creationId xmlns:a16="http://schemas.microsoft.com/office/drawing/2014/main" id="{6B39FC9C-03CF-0F26-52F2-822C21340AC9}"/>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96478A5F-8E8A-BD36-2677-057B253E1BAD}"/>
              </a:ext>
            </a:extLst>
          </p:cNvPr>
          <p:cNvSpPr>
            <a:spLocks noGrp="1"/>
          </p:cNvSpPr>
          <p:nvPr>
            <p:ph type="sldNum" sz="quarter" idx="12"/>
          </p:nvPr>
        </p:nvSpPr>
        <p:spPr/>
        <p:txBody>
          <a:bodyPr/>
          <a:lstStyle>
            <a:lvl1pPr>
              <a:defRPr/>
            </a:lvl1pPr>
          </a:lstStyle>
          <a:p>
            <a:pPr>
              <a:defRPr/>
            </a:pPr>
            <a:fld id="{F4FD01FC-EE2B-4C7D-97F3-BFFD32979597}" type="slidenum">
              <a:rPr lang="en-US" altLang="en-US"/>
              <a:pPr>
                <a:defRPr/>
              </a:pPr>
              <a:t>‹#›</a:t>
            </a:fld>
            <a:endParaRPr lang="en-US" altLang="en-US"/>
          </a:p>
        </p:txBody>
      </p:sp>
    </p:spTree>
    <p:extLst>
      <p:ext uri="{BB962C8B-B14F-4D97-AF65-F5344CB8AC3E}">
        <p14:creationId xmlns:p14="http://schemas.microsoft.com/office/powerpoint/2010/main" val="403833498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4FF8E720-6D7F-4441-A8E4-9A20F98B2052}"/>
              </a:ext>
            </a:extLst>
          </p:cNvPr>
          <p:cNvSpPr>
            <a:spLocks noGrp="1"/>
          </p:cNvSpPr>
          <p:nvPr>
            <p:ph type="dt" sz="half" idx="10"/>
          </p:nvPr>
        </p:nvSpPr>
        <p:spPr/>
        <p:txBody>
          <a:bodyPr/>
          <a:lstStyle>
            <a:lvl1pPr>
              <a:defRPr/>
            </a:lvl1pPr>
          </a:lstStyle>
          <a:p>
            <a:pPr>
              <a:defRPr/>
            </a:pPr>
            <a:fld id="{EBF7E487-C902-4311-9E4F-320BFB69CA3D}" type="datetimeFigureOut">
              <a:rPr lang="en-US"/>
              <a:pPr>
                <a:defRPr/>
              </a:pPr>
              <a:t>1/14/24</a:t>
            </a:fld>
            <a:endParaRPr lang="en-US"/>
          </a:p>
        </p:txBody>
      </p:sp>
      <p:sp>
        <p:nvSpPr>
          <p:cNvPr id="8" name="Footer Placeholder 4">
            <a:extLst>
              <a:ext uri="{FF2B5EF4-FFF2-40B4-BE49-F238E27FC236}">
                <a16:creationId xmlns:a16="http://schemas.microsoft.com/office/drawing/2014/main" id="{76B69D89-A0C9-1926-18E9-9FF57587B9E0}"/>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DADC9222-1607-AEAF-F3B0-B508786C9CF7}"/>
              </a:ext>
            </a:extLst>
          </p:cNvPr>
          <p:cNvSpPr>
            <a:spLocks noGrp="1"/>
          </p:cNvSpPr>
          <p:nvPr>
            <p:ph type="sldNum" sz="quarter" idx="12"/>
          </p:nvPr>
        </p:nvSpPr>
        <p:spPr/>
        <p:txBody>
          <a:bodyPr/>
          <a:lstStyle>
            <a:lvl1pPr>
              <a:defRPr/>
            </a:lvl1pPr>
          </a:lstStyle>
          <a:p>
            <a:pPr>
              <a:defRPr/>
            </a:pPr>
            <a:fld id="{B8D70626-A52F-477E-92AD-D5E38A872AD4}" type="slidenum">
              <a:rPr lang="en-US" altLang="en-US"/>
              <a:pPr>
                <a:defRPr/>
              </a:pPr>
              <a:t>‹#›</a:t>
            </a:fld>
            <a:endParaRPr lang="en-US" altLang="en-US"/>
          </a:p>
        </p:txBody>
      </p:sp>
    </p:spTree>
    <p:extLst>
      <p:ext uri="{BB962C8B-B14F-4D97-AF65-F5344CB8AC3E}">
        <p14:creationId xmlns:p14="http://schemas.microsoft.com/office/powerpoint/2010/main" val="38892743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6EB008F-FFA5-4ADA-D7A5-60E525E35AF6}"/>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2D793359-2B45-A386-C443-6E9328E74355}"/>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36A89BC0-AB28-0C2B-2826-BB5C044C1502}"/>
              </a:ext>
            </a:extLst>
          </p:cNvPr>
          <p:cNvSpPr>
            <a:spLocks noGrp="1"/>
          </p:cNvSpPr>
          <p:nvPr>
            <p:ph type="sldNum" sz="quarter" idx="12"/>
          </p:nvPr>
        </p:nvSpPr>
        <p:spPr/>
        <p:txBody>
          <a:bodyPr/>
          <a:lstStyle>
            <a:lvl1pPr>
              <a:defRPr/>
            </a:lvl1pPr>
          </a:lstStyle>
          <a:p>
            <a:pPr>
              <a:defRPr/>
            </a:pPr>
            <a:fld id="{924A7166-10B1-473E-A0E8-F261E57A36C0}" type="slidenum">
              <a:rPr lang="en-US" altLang="en-US"/>
              <a:pPr>
                <a:defRPr/>
              </a:pPr>
              <a:t>‹#›</a:t>
            </a:fld>
            <a:endParaRPr lang="en-US" altLang="en-US"/>
          </a:p>
        </p:txBody>
      </p:sp>
    </p:spTree>
    <p:extLst>
      <p:ext uri="{BB962C8B-B14F-4D97-AF65-F5344CB8AC3E}">
        <p14:creationId xmlns:p14="http://schemas.microsoft.com/office/powerpoint/2010/main" val="3570121989"/>
      </p:ext>
    </p:extLst>
  </p:cSld>
  <p:clrMapOvr>
    <a:masterClrMapping/>
  </p:clrMapOvr>
  <p:transition spd="slow">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66780C79-7274-7B30-D619-9F5B48E6C5F5}"/>
              </a:ext>
            </a:extLst>
          </p:cNvPr>
          <p:cNvSpPr>
            <a:spLocks noGrp="1"/>
          </p:cNvSpPr>
          <p:nvPr>
            <p:ph type="dt" sz="half" idx="10"/>
          </p:nvPr>
        </p:nvSpPr>
        <p:spPr/>
        <p:txBody>
          <a:bodyPr/>
          <a:lstStyle>
            <a:lvl1pPr>
              <a:defRPr/>
            </a:lvl1pPr>
          </a:lstStyle>
          <a:p>
            <a:pPr>
              <a:defRPr/>
            </a:pPr>
            <a:fld id="{C135F8D1-9E3D-4434-827A-C09964E645E5}" type="datetimeFigureOut">
              <a:rPr lang="en-US"/>
              <a:pPr>
                <a:defRPr/>
              </a:pPr>
              <a:t>1/14/24</a:t>
            </a:fld>
            <a:endParaRPr lang="en-US"/>
          </a:p>
        </p:txBody>
      </p:sp>
      <p:sp>
        <p:nvSpPr>
          <p:cNvPr id="4" name="Footer Placeholder 4">
            <a:extLst>
              <a:ext uri="{FF2B5EF4-FFF2-40B4-BE49-F238E27FC236}">
                <a16:creationId xmlns:a16="http://schemas.microsoft.com/office/drawing/2014/main" id="{ABE70544-FE90-8939-2EC9-0F236A6A456C}"/>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015EBDB8-CC1E-2709-E04B-93F1EAE2242D}"/>
              </a:ext>
            </a:extLst>
          </p:cNvPr>
          <p:cNvSpPr>
            <a:spLocks noGrp="1"/>
          </p:cNvSpPr>
          <p:nvPr>
            <p:ph type="sldNum" sz="quarter" idx="12"/>
          </p:nvPr>
        </p:nvSpPr>
        <p:spPr/>
        <p:txBody>
          <a:bodyPr/>
          <a:lstStyle>
            <a:lvl1pPr>
              <a:defRPr/>
            </a:lvl1pPr>
          </a:lstStyle>
          <a:p>
            <a:pPr>
              <a:defRPr/>
            </a:pPr>
            <a:fld id="{4288EEAE-8130-4C31-9A27-32F6DF4A656F}" type="slidenum">
              <a:rPr lang="en-US" altLang="en-US"/>
              <a:pPr>
                <a:defRPr/>
              </a:pPr>
              <a:t>‹#›</a:t>
            </a:fld>
            <a:endParaRPr lang="en-US" altLang="en-US"/>
          </a:p>
        </p:txBody>
      </p:sp>
    </p:spTree>
    <p:extLst>
      <p:ext uri="{BB962C8B-B14F-4D97-AF65-F5344CB8AC3E}">
        <p14:creationId xmlns:p14="http://schemas.microsoft.com/office/powerpoint/2010/main" val="216508642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39A9D06B-ADB2-9BFC-EE69-DF6965F0FC10}"/>
              </a:ext>
            </a:extLst>
          </p:cNvPr>
          <p:cNvSpPr>
            <a:spLocks noGrp="1"/>
          </p:cNvSpPr>
          <p:nvPr>
            <p:ph type="dt" sz="half" idx="10"/>
          </p:nvPr>
        </p:nvSpPr>
        <p:spPr/>
        <p:txBody>
          <a:bodyPr/>
          <a:lstStyle>
            <a:lvl1pPr>
              <a:defRPr/>
            </a:lvl1pPr>
          </a:lstStyle>
          <a:p>
            <a:pPr>
              <a:defRPr/>
            </a:pPr>
            <a:fld id="{3FD4670C-A5B5-46F9-9446-22D04738CFB1}" type="datetimeFigureOut">
              <a:rPr lang="en-US"/>
              <a:pPr>
                <a:defRPr/>
              </a:pPr>
              <a:t>1/14/24</a:t>
            </a:fld>
            <a:endParaRPr lang="en-US"/>
          </a:p>
        </p:txBody>
      </p:sp>
      <p:sp>
        <p:nvSpPr>
          <p:cNvPr id="3" name="Footer Placeholder 4">
            <a:extLst>
              <a:ext uri="{FF2B5EF4-FFF2-40B4-BE49-F238E27FC236}">
                <a16:creationId xmlns:a16="http://schemas.microsoft.com/office/drawing/2014/main" id="{3FA7B730-773C-60C8-CC45-76869A1F399B}"/>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7E2A2D65-E638-DCDB-695B-3A4D6B3D720B}"/>
              </a:ext>
            </a:extLst>
          </p:cNvPr>
          <p:cNvSpPr>
            <a:spLocks noGrp="1"/>
          </p:cNvSpPr>
          <p:nvPr>
            <p:ph type="sldNum" sz="quarter" idx="12"/>
          </p:nvPr>
        </p:nvSpPr>
        <p:spPr/>
        <p:txBody>
          <a:bodyPr/>
          <a:lstStyle>
            <a:lvl1pPr>
              <a:defRPr/>
            </a:lvl1pPr>
          </a:lstStyle>
          <a:p>
            <a:pPr>
              <a:defRPr/>
            </a:pPr>
            <a:fld id="{92477B79-BD42-4D2A-BB4F-D39BDFDBB5BE}" type="slidenum">
              <a:rPr lang="en-US" altLang="en-US"/>
              <a:pPr>
                <a:defRPr/>
              </a:pPr>
              <a:t>‹#›</a:t>
            </a:fld>
            <a:endParaRPr lang="en-US" altLang="en-US"/>
          </a:p>
        </p:txBody>
      </p:sp>
    </p:spTree>
    <p:extLst>
      <p:ext uri="{BB962C8B-B14F-4D97-AF65-F5344CB8AC3E}">
        <p14:creationId xmlns:p14="http://schemas.microsoft.com/office/powerpoint/2010/main" val="25440761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id="{0BF21A75-1597-2A42-AE53-ED9226BDB16C}"/>
              </a:ext>
            </a:extLst>
          </p:cNvPr>
          <p:cNvSpPr>
            <a:spLocks noGrp="1"/>
          </p:cNvSpPr>
          <p:nvPr>
            <p:ph type="dt" sz="half" idx="10"/>
          </p:nvPr>
        </p:nvSpPr>
        <p:spPr/>
        <p:txBody>
          <a:bodyPr/>
          <a:lstStyle>
            <a:lvl1pPr>
              <a:defRPr/>
            </a:lvl1pPr>
          </a:lstStyle>
          <a:p>
            <a:pPr>
              <a:defRPr/>
            </a:pPr>
            <a:fld id="{34DE53FE-3834-4FA8-A310-E39BB89364F1}" type="datetimeFigureOut">
              <a:rPr lang="en-US"/>
              <a:pPr>
                <a:defRPr/>
              </a:pPr>
              <a:t>1/14/24</a:t>
            </a:fld>
            <a:endParaRPr lang="en-US"/>
          </a:p>
        </p:txBody>
      </p:sp>
      <p:sp>
        <p:nvSpPr>
          <p:cNvPr id="6" name="Footer Placeholder 4">
            <a:extLst>
              <a:ext uri="{FF2B5EF4-FFF2-40B4-BE49-F238E27FC236}">
                <a16:creationId xmlns:a16="http://schemas.microsoft.com/office/drawing/2014/main" id="{80879059-3AEE-419C-2E95-DDC0A878E0B5}"/>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83468966-5EB4-7C1A-1195-6D0C1AECF82A}"/>
              </a:ext>
            </a:extLst>
          </p:cNvPr>
          <p:cNvSpPr>
            <a:spLocks noGrp="1"/>
          </p:cNvSpPr>
          <p:nvPr>
            <p:ph type="sldNum" sz="quarter" idx="12"/>
          </p:nvPr>
        </p:nvSpPr>
        <p:spPr/>
        <p:txBody>
          <a:bodyPr/>
          <a:lstStyle>
            <a:lvl1pPr>
              <a:defRPr/>
            </a:lvl1pPr>
          </a:lstStyle>
          <a:p>
            <a:pPr>
              <a:defRPr/>
            </a:pPr>
            <a:fld id="{83E29E85-7CDB-4902-9606-D94BB7C9BD6B}" type="slidenum">
              <a:rPr lang="en-US" altLang="en-US"/>
              <a:pPr>
                <a:defRPr/>
              </a:pPr>
              <a:t>‹#›</a:t>
            </a:fld>
            <a:endParaRPr lang="en-US" altLang="en-US"/>
          </a:p>
        </p:txBody>
      </p:sp>
    </p:spTree>
    <p:extLst>
      <p:ext uri="{BB962C8B-B14F-4D97-AF65-F5344CB8AC3E}">
        <p14:creationId xmlns:p14="http://schemas.microsoft.com/office/powerpoint/2010/main" val="306746744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id="{D796A59A-D91F-2A76-2E9F-867007FAA5AB}"/>
              </a:ext>
            </a:extLst>
          </p:cNvPr>
          <p:cNvSpPr>
            <a:spLocks noGrp="1"/>
          </p:cNvSpPr>
          <p:nvPr>
            <p:ph type="dt" sz="half" idx="10"/>
          </p:nvPr>
        </p:nvSpPr>
        <p:spPr/>
        <p:txBody>
          <a:bodyPr/>
          <a:lstStyle>
            <a:lvl1pPr>
              <a:defRPr/>
            </a:lvl1pPr>
          </a:lstStyle>
          <a:p>
            <a:pPr>
              <a:defRPr/>
            </a:pPr>
            <a:fld id="{53EC8D10-BA85-461C-8AF6-912F0510C781}" type="datetimeFigureOut">
              <a:rPr lang="en-US"/>
              <a:pPr>
                <a:defRPr/>
              </a:pPr>
              <a:t>1/14/24</a:t>
            </a:fld>
            <a:endParaRPr lang="en-US"/>
          </a:p>
        </p:txBody>
      </p:sp>
      <p:sp>
        <p:nvSpPr>
          <p:cNvPr id="6" name="Footer Placeholder 4">
            <a:extLst>
              <a:ext uri="{FF2B5EF4-FFF2-40B4-BE49-F238E27FC236}">
                <a16:creationId xmlns:a16="http://schemas.microsoft.com/office/drawing/2014/main" id="{CD921DBC-7EB2-45FB-F954-BB8F4731D396}"/>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4F4D7A77-04BF-BE00-5289-F96C8024B898}"/>
              </a:ext>
            </a:extLst>
          </p:cNvPr>
          <p:cNvSpPr>
            <a:spLocks noGrp="1"/>
          </p:cNvSpPr>
          <p:nvPr>
            <p:ph type="sldNum" sz="quarter" idx="12"/>
          </p:nvPr>
        </p:nvSpPr>
        <p:spPr/>
        <p:txBody>
          <a:bodyPr/>
          <a:lstStyle>
            <a:lvl1pPr>
              <a:defRPr/>
            </a:lvl1pPr>
          </a:lstStyle>
          <a:p>
            <a:pPr>
              <a:defRPr/>
            </a:pPr>
            <a:fld id="{A835ECEF-CEAF-4207-B09D-8284711244D2}" type="slidenum">
              <a:rPr lang="en-US" altLang="en-US"/>
              <a:pPr>
                <a:defRPr/>
              </a:pPr>
              <a:t>‹#›</a:t>
            </a:fld>
            <a:endParaRPr lang="en-US" altLang="en-US"/>
          </a:p>
        </p:txBody>
      </p:sp>
    </p:spTree>
    <p:extLst>
      <p:ext uri="{BB962C8B-B14F-4D97-AF65-F5344CB8AC3E}">
        <p14:creationId xmlns:p14="http://schemas.microsoft.com/office/powerpoint/2010/main" val="54082978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EF92AB8-D69A-CF39-DF22-D48BC9C03D66}"/>
              </a:ext>
            </a:extLst>
          </p:cNvPr>
          <p:cNvSpPr>
            <a:spLocks noGrp="1"/>
          </p:cNvSpPr>
          <p:nvPr>
            <p:ph type="dt" sz="half" idx="10"/>
          </p:nvPr>
        </p:nvSpPr>
        <p:spPr/>
        <p:txBody>
          <a:bodyPr/>
          <a:lstStyle>
            <a:lvl1pPr>
              <a:defRPr/>
            </a:lvl1pPr>
          </a:lstStyle>
          <a:p>
            <a:pPr>
              <a:defRPr/>
            </a:pPr>
            <a:fld id="{7887B881-822E-440C-90D6-B59012FB48DC}" type="datetimeFigureOut">
              <a:rPr lang="en-US"/>
              <a:pPr>
                <a:defRPr/>
              </a:pPr>
              <a:t>1/14/24</a:t>
            </a:fld>
            <a:endParaRPr lang="en-US"/>
          </a:p>
        </p:txBody>
      </p:sp>
      <p:sp>
        <p:nvSpPr>
          <p:cNvPr id="5" name="Footer Placeholder 4">
            <a:extLst>
              <a:ext uri="{FF2B5EF4-FFF2-40B4-BE49-F238E27FC236}">
                <a16:creationId xmlns:a16="http://schemas.microsoft.com/office/drawing/2014/main" id="{3ADBAD25-5A23-4BE5-C799-A5114CD7B009}"/>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726EF5AC-83CE-7F10-B868-575817B152F1}"/>
              </a:ext>
            </a:extLst>
          </p:cNvPr>
          <p:cNvSpPr>
            <a:spLocks noGrp="1"/>
          </p:cNvSpPr>
          <p:nvPr>
            <p:ph type="sldNum" sz="quarter" idx="12"/>
          </p:nvPr>
        </p:nvSpPr>
        <p:spPr/>
        <p:txBody>
          <a:bodyPr/>
          <a:lstStyle>
            <a:lvl1pPr>
              <a:defRPr/>
            </a:lvl1pPr>
          </a:lstStyle>
          <a:p>
            <a:pPr>
              <a:defRPr/>
            </a:pPr>
            <a:fld id="{C6140973-7E6C-4253-8458-40C0ED5E0E9E}" type="slidenum">
              <a:rPr lang="en-US" altLang="en-US"/>
              <a:pPr>
                <a:defRPr/>
              </a:pPr>
              <a:t>‹#›</a:t>
            </a:fld>
            <a:endParaRPr lang="en-US" altLang="en-US"/>
          </a:p>
        </p:txBody>
      </p:sp>
    </p:spTree>
    <p:extLst>
      <p:ext uri="{BB962C8B-B14F-4D97-AF65-F5344CB8AC3E}">
        <p14:creationId xmlns:p14="http://schemas.microsoft.com/office/powerpoint/2010/main" val="210192008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26463B2-A1A5-B1EA-1A24-CBDE29FBF9D4}"/>
              </a:ext>
            </a:extLst>
          </p:cNvPr>
          <p:cNvSpPr>
            <a:spLocks noGrp="1"/>
          </p:cNvSpPr>
          <p:nvPr>
            <p:ph type="dt" sz="half" idx="10"/>
          </p:nvPr>
        </p:nvSpPr>
        <p:spPr/>
        <p:txBody>
          <a:bodyPr/>
          <a:lstStyle>
            <a:lvl1pPr>
              <a:defRPr/>
            </a:lvl1pPr>
          </a:lstStyle>
          <a:p>
            <a:pPr>
              <a:defRPr/>
            </a:pPr>
            <a:fld id="{CB5AD523-9909-4E2D-B9B4-DB312EC73B26}" type="datetimeFigureOut">
              <a:rPr lang="en-US"/>
              <a:pPr>
                <a:defRPr/>
              </a:pPr>
              <a:t>1/14/24</a:t>
            </a:fld>
            <a:endParaRPr lang="en-US"/>
          </a:p>
        </p:txBody>
      </p:sp>
      <p:sp>
        <p:nvSpPr>
          <p:cNvPr id="5" name="Footer Placeholder 4">
            <a:extLst>
              <a:ext uri="{FF2B5EF4-FFF2-40B4-BE49-F238E27FC236}">
                <a16:creationId xmlns:a16="http://schemas.microsoft.com/office/drawing/2014/main" id="{1885E5AA-38DF-18A9-2130-54DF44C813AA}"/>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768AB966-C3E7-A29D-C549-8BCE7D4CB904}"/>
              </a:ext>
            </a:extLst>
          </p:cNvPr>
          <p:cNvSpPr>
            <a:spLocks noGrp="1"/>
          </p:cNvSpPr>
          <p:nvPr>
            <p:ph type="sldNum" sz="quarter" idx="12"/>
          </p:nvPr>
        </p:nvSpPr>
        <p:spPr/>
        <p:txBody>
          <a:bodyPr/>
          <a:lstStyle>
            <a:lvl1pPr>
              <a:defRPr/>
            </a:lvl1pPr>
          </a:lstStyle>
          <a:p>
            <a:pPr>
              <a:defRPr/>
            </a:pPr>
            <a:fld id="{B9B3A9D9-D225-4306-9149-AE35E66E7022}" type="slidenum">
              <a:rPr lang="en-US" altLang="en-US"/>
              <a:pPr>
                <a:defRPr/>
              </a:pPr>
              <a:t>‹#›</a:t>
            </a:fld>
            <a:endParaRPr lang="en-US" altLang="en-US"/>
          </a:p>
        </p:txBody>
      </p:sp>
    </p:spTree>
    <p:extLst>
      <p:ext uri="{BB962C8B-B14F-4D97-AF65-F5344CB8AC3E}">
        <p14:creationId xmlns:p14="http://schemas.microsoft.com/office/powerpoint/2010/main" val="160725691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8466" y="-8468"/>
            <a:ext cx="9169804" cy="6874935"/>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2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fld id="{4EDA7F6F-6C62-4E07-A155-49DD58C3B4F4}" type="datetime1">
              <a:rPr lang="en-US" smtClean="0"/>
              <a:pPr>
                <a:defRPr/>
              </a:pPr>
              <a:t>1/14/24</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7677FE78-4D04-4754-8AF5-AF7E7F130E84}" type="slidenum">
              <a:rPr lang="en-US" altLang="en-US" smtClean="0"/>
              <a:pPr/>
              <a:t>‹#›</a:t>
            </a:fld>
            <a:endParaRPr lang="en-US" altLang="en-US"/>
          </a:p>
        </p:txBody>
      </p:sp>
    </p:spTree>
    <p:extLst>
      <p:ext uri="{BB962C8B-B14F-4D97-AF65-F5344CB8AC3E}">
        <p14:creationId xmlns:p14="http://schemas.microsoft.com/office/powerpoint/2010/main" val="5084430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F8F7500E-869F-4154-B97E-C57109BEEE40}" type="slidenum">
              <a:rPr lang="en-US" altLang="en-US" smtClean="0"/>
              <a:pPr>
                <a:defRPr/>
              </a:pPr>
              <a:t>‹#›</a:t>
            </a:fld>
            <a:endParaRPr lang="en-US" altLang="en-US"/>
          </a:p>
        </p:txBody>
      </p:sp>
    </p:spTree>
    <p:extLst>
      <p:ext uri="{BB962C8B-B14F-4D97-AF65-F5344CB8AC3E}">
        <p14:creationId xmlns:p14="http://schemas.microsoft.com/office/powerpoint/2010/main" val="362090141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9F81192D-EC79-4C8B-8E94-B0AD191CDB90}" type="datetime1">
              <a:rPr lang="en-US" smtClean="0"/>
              <a:pPr>
                <a:defRPr/>
              </a:pPr>
              <a:t>1/14/24</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372BA08A-B98C-49D7-9AFD-13F13E6FFAEB}" type="slidenum">
              <a:rPr lang="en-US" altLang="en-US" smtClean="0"/>
              <a:pPr/>
              <a:t>‹#›</a:t>
            </a:fld>
            <a:endParaRPr lang="en-US" altLang="en-US"/>
          </a:p>
        </p:txBody>
      </p:sp>
    </p:spTree>
    <p:extLst>
      <p:ext uri="{BB962C8B-B14F-4D97-AF65-F5344CB8AC3E}">
        <p14:creationId xmlns:p14="http://schemas.microsoft.com/office/powerpoint/2010/main" val="380087540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en-US"/>
              <a:t>Click to edit Master title style</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F8F7500E-869F-4154-B97E-C57109BEEE40}" type="slidenum">
              <a:rPr lang="en-US" altLang="en-US" smtClean="0"/>
              <a:pPr>
                <a:defRPr/>
              </a:pPr>
              <a:t>‹#›</a:t>
            </a:fld>
            <a:endParaRPr lang="en-US" altLang="en-US"/>
          </a:p>
        </p:txBody>
      </p:sp>
    </p:spTree>
    <p:extLst>
      <p:ext uri="{BB962C8B-B14F-4D97-AF65-F5344CB8AC3E}">
        <p14:creationId xmlns:p14="http://schemas.microsoft.com/office/powerpoint/2010/main" val="29158345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831D9EAF-0BB0-6133-D608-EE7DDEB1BF85}"/>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7DA353AE-9225-09FD-F72A-3B732CEF3644}"/>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80456ED6-AD1E-3673-2EBD-8830CECA33AA}"/>
              </a:ext>
            </a:extLst>
          </p:cNvPr>
          <p:cNvSpPr>
            <a:spLocks noGrp="1"/>
          </p:cNvSpPr>
          <p:nvPr>
            <p:ph type="sldNum" sz="quarter" idx="12"/>
          </p:nvPr>
        </p:nvSpPr>
        <p:spPr/>
        <p:txBody>
          <a:bodyPr/>
          <a:lstStyle>
            <a:lvl1pPr>
              <a:defRPr/>
            </a:lvl1pPr>
          </a:lstStyle>
          <a:p>
            <a:pPr>
              <a:defRPr/>
            </a:pPr>
            <a:fld id="{5497D6FD-2A23-4522-BA61-288D98EB2981}" type="slidenum">
              <a:rPr lang="en-US" altLang="en-US"/>
              <a:pPr>
                <a:defRPr/>
              </a:pPr>
              <a:t>‹#›</a:t>
            </a:fld>
            <a:endParaRPr lang="en-US" altLang="en-US"/>
          </a:p>
        </p:txBody>
      </p:sp>
    </p:spTree>
    <p:extLst>
      <p:ext uri="{BB962C8B-B14F-4D97-AF65-F5344CB8AC3E}">
        <p14:creationId xmlns:p14="http://schemas.microsoft.com/office/powerpoint/2010/main" val="3394990867"/>
      </p:ext>
    </p:extLst>
  </p:cSld>
  <p:clrMapOvr>
    <a:masterClrMapping/>
  </p:clrMapOvr>
  <p:transition spd="slow">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F8F7500E-869F-4154-B97E-C57109BEEE40}" type="slidenum">
              <a:rPr lang="en-US" altLang="en-US" smtClean="0"/>
              <a:pPr>
                <a:defRPr/>
              </a:pPr>
              <a:t>‹#›</a:t>
            </a:fld>
            <a:endParaRPr lang="en-US" altLang="en-US"/>
          </a:p>
        </p:txBody>
      </p:sp>
    </p:spTree>
    <p:extLst>
      <p:ext uri="{BB962C8B-B14F-4D97-AF65-F5344CB8AC3E}">
        <p14:creationId xmlns:p14="http://schemas.microsoft.com/office/powerpoint/2010/main" val="163336237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fld id="{3728F15F-00DE-4BAC-9E4F-79DD6CEAFF25}" type="datetime1">
              <a:rPr lang="en-US" smtClean="0"/>
              <a:pPr>
                <a:defRPr/>
              </a:pPr>
              <a:t>1/14/24</a:t>
            </a:fld>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fld id="{5E7A3234-7578-4093-9053-7A47586BA53F}" type="slidenum">
              <a:rPr lang="en-US" altLang="en-US" smtClean="0"/>
              <a:pPr/>
              <a:t>‹#›</a:t>
            </a:fld>
            <a:endParaRPr lang="en-US" altLang="en-US"/>
          </a:p>
        </p:txBody>
      </p:sp>
    </p:spTree>
    <p:extLst>
      <p:ext uri="{BB962C8B-B14F-4D97-AF65-F5344CB8AC3E}">
        <p14:creationId xmlns:p14="http://schemas.microsoft.com/office/powerpoint/2010/main" val="419275148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186211BC-EA61-4EB1-B9D9-EDFA8175E6F6}" type="datetime1">
              <a:rPr lang="en-US" smtClean="0"/>
              <a:pPr>
                <a:defRPr/>
              </a:pPr>
              <a:t>1/14/24</a:t>
            </a:fld>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fld id="{6D27F551-A8B4-4198-B8DF-B730DC4C4F84}" type="slidenum">
              <a:rPr lang="en-US" altLang="en-US" smtClean="0"/>
              <a:pPr/>
              <a:t>‹#›</a:t>
            </a:fld>
            <a:endParaRPr lang="en-US" altLang="en-US"/>
          </a:p>
        </p:txBody>
      </p:sp>
    </p:spTree>
    <p:extLst>
      <p:ext uri="{BB962C8B-B14F-4D97-AF65-F5344CB8AC3E}">
        <p14:creationId xmlns:p14="http://schemas.microsoft.com/office/powerpoint/2010/main" val="20294768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F8F7500E-869F-4154-B97E-C57109BEEE40}" type="slidenum">
              <a:rPr lang="en-US" altLang="en-US" smtClean="0"/>
              <a:pPr>
                <a:defRPr/>
              </a:pPr>
              <a:t>‹#›</a:t>
            </a:fld>
            <a:endParaRPr lang="en-US" altLang="en-US"/>
          </a:p>
        </p:txBody>
      </p:sp>
    </p:spTree>
    <p:extLst>
      <p:ext uri="{BB962C8B-B14F-4D97-AF65-F5344CB8AC3E}">
        <p14:creationId xmlns:p14="http://schemas.microsoft.com/office/powerpoint/2010/main" val="230923932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B7FBBA0A-E2E6-4C25-A2E1-9DBD51DE65C6}" type="datetime1">
              <a:rPr lang="en-US" smtClean="0"/>
              <a:pPr>
                <a:defRPr/>
              </a:pPr>
              <a:t>1/14/24</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CE068DE6-61A9-47D0-8AE4-3352439090B2}" type="slidenum">
              <a:rPr lang="en-US" altLang="en-US" smtClean="0"/>
              <a:pPr/>
              <a:t>‹#›</a:t>
            </a:fld>
            <a:endParaRPr lang="en-US" altLang="en-US"/>
          </a:p>
        </p:txBody>
      </p:sp>
    </p:spTree>
    <p:extLst>
      <p:ext uri="{BB962C8B-B14F-4D97-AF65-F5344CB8AC3E}">
        <p14:creationId xmlns:p14="http://schemas.microsoft.com/office/powerpoint/2010/main" val="291043409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F8F7500E-869F-4154-B97E-C57109BEEE40}" type="slidenum">
              <a:rPr lang="en-US" altLang="en-US" smtClean="0"/>
              <a:pPr>
                <a:defRPr/>
              </a:pPr>
              <a:t>‹#›</a:t>
            </a:fld>
            <a:endParaRPr lang="en-US" altLang="en-US"/>
          </a:p>
        </p:txBody>
      </p:sp>
    </p:spTree>
    <p:extLst>
      <p:ext uri="{BB962C8B-B14F-4D97-AF65-F5344CB8AC3E}">
        <p14:creationId xmlns:p14="http://schemas.microsoft.com/office/powerpoint/2010/main" val="322971932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F8F7500E-869F-4154-B97E-C57109BEEE40}" type="slidenum">
              <a:rPr lang="en-US" altLang="en-US" smtClean="0"/>
              <a:pPr>
                <a:defRPr/>
              </a:pPr>
              <a:t>‹#›</a:t>
            </a:fld>
            <a:endParaRPr lang="en-US" altLang="en-US"/>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08687268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F8F7500E-869F-4154-B97E-C57109BEEE40}" type="slidenum">
              <a:rPr lang="en-US" altLang="en-US" smtClean="0"/>
              <a:pPr>
                <a:defRPr/>
              </a:pPr>
              <a:t>‹#›</a:t>
            </a:fld>
            <a:endParaRPr lang="en-US" altLang="en-US"/>
          </a:p>
        </p:txBody>
      </p:sp>
    </p:spTree>
    <p:extLst>
      <p:ext uri="{BB962C8B-B14F-4D97-AF65-F5344CB8AC3E}">
        <p14:creationId xmlns:p14="http://schemas.microsoft.com/office/powerpoint/2010/main" val="358604183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F8F7500E-869F-4154-B97E-C57109BEEE40}" type="slidenum">
              <a:rPr lang="en-US" altLang="en-US" smtClean="0"/>
              <a:pPr>
                <a:defRPr/>
              </a:pPr>
              <a:t>‹#›</a:t>
            </a:fld>
            <a:endParaRPr lang="en-US" altLang="en-US"/>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13614381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F8F7500E-869F-4154-B97E-C57109BEEE40}" type="slidenum">
              <a:rPr lang="en-US" altLang="en-US" smtClean="0"/>
              <a:pPr>
                <a:defRPr/>
              </a:pPr>
              <a:t>‹#›</a:t>
            </a:fld>
            <a:endParaRPr lang="en-US" altLang="en-US"/>
          </a:p>
        </p:txBody>
      </p:sp>
    </p:spTree>
    <p:extLst>
      <p:ext uri="{BB962C8B-B14F-4D97-AF65-F5344CB8AC3E}">
        <p14:creationId xmlns:p14="http://schemas.microsoft.com/office/powerpoint/2010/main" val="114428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880B3C90-2165-6A0D-D5EE-C9B16544E601}"/>
              </a:ext>
            </a:extLst>
          </p:cNvPr>
          <p:cNvSpPr>
            <a:spLocks noGrp="1"/>
          </p:cNvSpPr>
          <p:nvPr>
            <p:ph type="dt" sz="half" idx="10"/>
          </p:nvPr>
        </p:nvSpPr>
        <p:spPr/>
        <p:txBody>
          <a:bodyPr/>
          <a:lstStyle>
            <a:lvl1pPr>
              <a:defRPr/>
            </a:lvl1pPr>
          </a:lstStyle>
          <a:p>
            <a:pPr>
              <a:defRPr/>
            </a:pPr>
            <a:endParaRPr lang="en-US"/>
          </a:p>
        </p:txBody>
      </p:sp>
      <p:sp>
        <p:nvSpPr>
          <p:cNvPr id="8" name="Footer Placeholder 4">
            <a:extLst>
              <a:ext uri="{FF2B5EF4-FFF2-40B4-BE49-F238E27FC236}">
                <a16:creationId xmlns:a16="http://schemas.microsoft.com/office/drawing/2014/main" id="{BDB006FA-7059-4E16-4562-3005AB58416C}"/>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1763172E-43C8-F204-1937-2C88425B020B}"/>
              </a:ext>
            </a:extLst>
          </p:cNvPr>
          <p:cNvSpPr>
            <a:spLocks noGrp="1"/>
          </p:cNvSpPr>
          <p:nvPr>
            <p:ph type="sldNum" sz="quarter" idx="12"/>
          </p:nvPr>
        </p:nvSpPr>
        <p:spPr/>
        <p:txBody>
          <a:bodyPr/>
          <a:lstStyle>
            <a:lvl1pPr>
              <a:defRPr/>
            </a:lvl1pPr>
          </a:lstStyle>
          <a:p>
            <a:pPr>
              <a:defRPr/>
            </a:pPr>
            <a:fld id="{BB0BD57D-F0D1-4A9C-8B03-D32FC224F71E}" type="slidenum">
              <a:rPr lang="en-US" altLang="en-US"/>
              <a:pPr>
                <a:defRPr/>
              </a:pPr>
              <a:t>‹#›</a:t>
            </a:fld>
            <a:endParaRPr lang="en-US" altLang="en-US"/>
          </a:p>
        </p:txBody>
      </p:sp>
    </p:spTree>
    <p:extLst>
      <p:ext uri="{BB962C8B-B14F-4D97-AF65-F5344CB8AC3E}">
        <p14:creationId xmlns:p14="http://schemas.microsoft.com/office/powerpoint/2010/main" val="383754999"/>
      </p:ext>
    </p:extLst>
  </p:cSld>
  <p:clrMapOvr>
    <a:masterClrMapping/>
  </p:clrMapOvr>
  <p:transition spd="slow">
    <p:fade/>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F8F7500E-869F-4154-B97E-C57109BEEE40}" type="slidenum">
              <a:rPr lang="en-US" altLang="en-US" smtClean="0"/>
              <a:pPr>
                <a:defRPr/>
              </a:pPr>
              <a:t>‹#›</a:t>
            </a:fld>
            <a:endParaRPr lang="en-US" altLang="en-US"/>
          </a:p>
        </p:txBody>
      </p:sp>
    </p:spTree>
    <p:extLst>
      <p:ext uri="{BB962C8B-B14F-4D97-AF65-F5344CB8AC3E}">
        <p14:creationId xmlns:p14="http://schemas.microsoft.com/office/powerpoint/2010/main" val="358713502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F8F7500E-869F-4154-B97E-C57109BEEE40}" type="slidenum">
              <a:rPr lang="en-US" altLang="en-US" smtClean="0"/>
              <a:pPr>
                <a:defRPr/>
              </a:pPr>
              <a:t>‹#›</a:t>
            </a:fld>
            <a:endParaRPr lang="en-US" altLang="en-US"/>
          </a:p>
        </p:txBody>
      </p:sp>
    </p:spTree>
    <p:extLst>
      <p:ext uri="{BB962C8B-B14F-4D97-AF65-F5344CB8AC3E}">
        <p14:creationId xmlns:p14="http://schemas.microsoft.com/office/powerpoint/2010/main" val="168360808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cSld name="备用">
    <p:spTree>
      <p:nvGrpSpPr>
        <p:cNvPr id="1" name=""/>
        <p:cNvGrpSpPr/>
        <p:nvPr/>
      </p:nvGrpSpPr>
      <p:grpSpPr>
        <a:xfrm>
          <a:off x="0" y="0"/>
          <a:ext cx="0" cy="0"/>
          <a:chOff x="0" y="0"/>
          <a:chExt cx="0" cy="0"/>
        </a:xfrm>
      </p:grpSpPr>
      <p:cxnSp>
        <p:nvCxnSpPr>
          <p:cNvPr id="2" name="直接连接符 7">
            <a:extLst>
              <a:ext uri="{FF2B5EF4-FFF2-40B4-BE49-F238E27FC236}">
                <a16:creationId xmlns:a16="http://schemas.microsoft.com/office/drawing/2014/main" id="{C0C1D18B-F13B-53DA-E9BA-B745EECFD89B}"/>
              </a:ext>
            </a:extLst>
          </p:cNvPr>
          <p:cNvCxnSpPr>
            <a:cxnSpLocks noChangeShapeType="1"/>
          </p:cNvCxnSpPr>
          <p:nvPr userDrawn="1"/>
        </p:nvCxnSpPr>
        <p:spPr bwMode="auto">
          <a:xfrm flipV="1">
            <a:off x="952501" y="871538"/>
            <a:ext cx="7148146" cy="0"/>
          </a:xfrm>
          <a:prstGeom prst="line">
            <a:avLst/>
          </a:prstGeom>
          <a:noFill/>
          <a:ln w="15875" algn="ctr">
            <a:solidFill>
              <a:schemeClr val="accent1"/>
            </a:solidFill>
            <a:round/>
            <a:headEnd/>
            <a:tailEnd/>
          </a:ln>
          <a:extLst>
            <a:ext uri="{909E8E84-426E-40DD-AFC4-6F175D3DCCD1}">
              <a14:hiddenFill xmlns:a14="http://schemas.microsoft.com/office/drawing/2010/main">
                <a:noFill/>
              </a14:hiddenFill>
            </a:ext>
          </a:extLst>
        </p:spPr>
      </p:cxnSp>
      <p:sp>
        <p:nvSpPr>
          <p:cNvPr id="3" name="KSO_Shape">
            <a:extLst>
              <a:ext uri="{FF2B5EF4-FFF2-40B4-BE49-F238E27FC236}">
                <a16:creationId xmlns:a16="http://schemas.microsoft.com/office/drawing/2014/main" id="{A63E3589-0358-F071-5B2D-BFBFE66FA5BC}"/>
              </a:ext>
            </a:extLst>
          </p:cNvPr>
          <p:cNvSpPr>
            <a:spLocks/>
          </p:cNvSpPr>
          <p:nvPr userDrawn="1"/>
        </p:nvSpPr>
        <p:spPr bwMode="auto">
          <a:xfrm>
            <a:off x="8206154" y="400051"/>
            <a:ext cx="218343" cy="538163"/>
          </a:xfrm>
          <a:custGeom>
            <a:avLst/>
            <a:gdLst>
              <a:gd name="T0" fmla="*/ 2147483646 w 2361"/>
              <a:gd name="T1" fmla="*/ 2147483646 h 4328"/>
              <a:gd name="T2" fmla="*/ 2147483646 w 2361"/>
              <a:gd name="T3" fmla="*/ 2147483646 h 4328"/>
              <a:gd name="T4" fmla="*/ 2147483646 w 2361"/>
              <a:gd name="T5" fmla="*/ 2147483646 h 4328"/>
              <a:gd name="T6" fmla="*/ 2147483646 w 2361"/>
              <a:gd name="T7" fmla="*/ 2147483646 h 4328"/>
              <a:gd name="T8" fmla="*/ 2147483646 w 2361"/>
              <a:gd name="T9" fmla="*/ 2147483646 h 4328"/>
              <a:gd name="T10" fmla="*/ 2147483646 w 2361"/>
              <a:gd name="T11" fmla="*/ 2147483646 h 4328"/>
              <a:gd name="T12" fmla="*/ 2147483646 w 2361"/>
              <a:gd name="T13" fmla="*/ 2147483646 h 4328"/>
              <a:gd name="T14" fmla="*/ 2147483646 w 2361"/>
              <a:gd name="T15" fmla="*/ 2147483646 h 4328"/>
              <a:gd name="T16" fmla="*/ 0 w 2361"/>
              <a:gd name="T17" fmla="*/ 2147483646 h 4328"/>
              <a:gd name="T18" fmla="*/ 2147483646 w 2361"/>
              <a:gd name="T19" fmla="*/ 2147483646 h 4328"/>
              <a:gd name="T20" fmla="*/ 2147483646 w 2361"/>
              <a:gd name="T21" fmla="*/ 2147483646 h 4328"/>
              <a:gd name="T22" fmla="*/ 2147483646 w 2361"/>
              <a:gd name="T23" fmla="*/ 2147483646 h 4328"/>
              <a:gd name="T24" fmla="*/ 2147483646 w 2361"/>
              <a:gd name="T25" fmla="*/ 2147483646 h 4328"/>
              <a:gd name="T26" fmla="*/ 2147483646 w 2361"/>
              <a:gd name="T27" fmla="*/ 2147483646 h 4328"/>
              <a:gd name="T28" fmla="*/ 2147483646 w 2361"/>
              <a:gd name="T29" fmla="*/ 2147483646 h 4328"/>
              <a:gd name="T30" fmla="*/ 2147483646 w 2361"/>
              <a:gd name="T31" fmla="*/ 2147483646 h 4328"/>
              <a:gd name="T32" fmla="*/ 2147483646 w 2361"/>
              <a:gd name="T33" fmla="*/ 2147483646 h 4328"/>
              <a:gd name="T34" fmla="*/ 2147483646 w 2361"/>
              <a:gd name="T35" fmla="*/ 2147483646 h 4328"/>
              <a:gd name="T36" fmla="*/ 2147483646 w 2361"/>
              <a:gd name="T37" fmla="*/ 2147483646 h 4328"/>
              <a:gd name="T38" fmla="*/ 2147483646 w 2361"/>
              <a:gd name="T39" fmla="*/ 2147483646 h 4328"/>
              <a:gd name="T40" fmla="*/ 2147483646 w 2361"/>
              <a:gd name="T41" fmla="*/ 2147483646 h 4328"/>
              <a:gd name="T42" fmla="*/ 2147483646 w 2361"/>
              <a:gd name="T43" fmla="*/ 2147483646 h 4328"/>
              <a:gd name="T44" fmla="*/ 2147483646 w 2361"/>
              <a:gd name="T45" fmla="*/ 2147483646 h 4328"/>
              <a:gd name="T46" fmla="*/ 2147483646 w 2361"/>
              <a:gd name="T47" fmla="*/ 2147483646 h 4328"/>
              <a:gd name="T48" fmla="*/ 2147483646 w 2361"/>
              <a:gd name="T49" fmla="*/ 2147483646 h 4328"/>
              <a:gd name="T50" fmla="*/ 2147483646 w 2361"/>
              <a:gd name="T51" fmla="*/ 2147483646 h 4328"/>
              <a:gd name="T52" fmla="*/ 2147483646 w 2361"/>
              <a:gd name="T53" fmla="*/ 2147483646 h 4328"/>
              <a:gd name="T54" fmla="*/ 2147483646 w 2361"/>
              <a:gd name="T55" fmla="*/ 2147483646 h 4328"/>
              <a:gd name="T56" fmla="*/ 2147483646 w 2361"/>
              <a:gd name="T57" fmla="*/ 2147483646 h 4328"/>
              <a:gd name="T58" fmla="*/ 2147483646 w 2361"/>
              <a:gd name="T59" fmla="*/ 2147483646 h 4328"/>
              <a:gd name="T60" fmla="*/ 2147483646 w 2361"/>
              <a:gd name="T61" fmla="*/ 2147483646 h 4328"/>
              <a:gd name="T62" fmla="*/ 2147483646 w 2361"/>
              <a:gd name="T63" fmla="*/ 2147483646 h 432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361" h="4328">
                <a:moveTo>
                  <a:pt x="2361" y="252"/>
                </a:moveTo>
                <a:cubicBezTo>
                  <a:pt x="2361" y="200"/>
                  <a:pt x="2361" y="200"/>
                  <a:pt x="2361" y="200"/>
                </a:cubicBezTo>
                <a:cubicBezTo>
                  <a:pt x="2293" y="156"/>
                  <a:pt x="2293" y="156"/>
                  <a:pt x="2293" y="156"/>
                </a:cubicBezTo>
                <a:cubicBezTo>
                  <a:pt x="2197" y="100"/>
                  <a:pt x="2197" y="100"/>
                  <a:pt x="2197" y="100"/>
                </a:cubicBezTo>
                <a:cubicBezTo>
                  <a:pt x="2103" y="55"/>
                  <a:pt x="2024" y="21"/>
                  <a:pt x="1960" y="0"/>
                </a:cubicBezTo>
                <a:cubicBezTo>
                  <a:pt x="1646" y="616"/>
                  <a:pt x="1646" y="616"/>
                  <a:pt x="1646" y="616"/>
                </a:cubicBezTo>
                <a:cubicBezTo>
                  <a:pt x="1621" y="661"/>
                  <a:pt x="1621" y="661"/>
                  <a:pt x="1621" y="661"/>
                </a:cubicBezTo>
                <a:cubicBezTo>
                  <a:pt x="1491" y="921"/>
                  <a:pt x="1491" y="921"/>
                  <a:pt x="1491" y="921"/>
                </a:cubicBezTo>
                <a:cubicBezTo>
                  <a:pt x="1375" y="1143"/>
                  <a:pt x="1375" y="1143"/>
                  <a:pt x="1375" y="1143"/>
                </a:cubicBezTo>
                <a:cubicBezTo>
                  <a:pt x="1393" y="1152"/>
                  <a:pt x="1393" y="1152"/>
                  <a:pt x="1393" y="1152"/>
                </a:cubicBezTo>
                <a:cubicBezTo>
                  <a:pt x="1375" y="1186"/>
                  <a:pt x="1375" y="1186"/>
                  <a:pt x="1375" y="1186"/>
                </a:cubicBezTo>
                <a:cubicBezTo>
                  <a:pt x="136" y="3609"/>
                  <a:pt x="136" y="3609"/>
                  <a:pt x="136" y="3609"/>
                </a:cubicBezTo>
                <a:cubicBezTo>
                  <a:pt x="187" y="3632"/>
                  <a:pt x="187" y="3632"/>
                  <a:pt x="187" y="3632"/>
                </a:cubicBezTo>
                <a:cubicBezTo>
                  <a:pt x="79" y="3850"/>
                  <a:pt x="79" y="3850"/>
                  <a:pt x="79" y="3850"/>
                </a:cubicBezTo>
                <a:cubicBezTo>
                  <a:pt x="121" y="3886"/>
                  <a:pt x="121" y="3886"/>
                  <a:pt x="121" y="3886"/>
                </a:cubicBezTo>
                <a:cubicBezTo>
                  <a:pt x="49" y="4029"/>
                  <a:pt x="49" y="4029"/>
                  <a:pt x="49" y="4029"/>
                </a:cubicBezTo>
                <a:cubicBezTo>
                  <a:pt x="115" y="4078"/>
                  <a:pt x="115" y="4078"/>
                  <a:pt x="115" y="4078"/>
                </a:cubicBezTo>
                <a:cubicBezTo>
                  <a:pt x="0" y="4309"/>
                  <a:pt x="0" y="4309"/>
                  <a:pt x="0" y="4309"/>
                </a:cubicBezTo>
                <a:cubicBezTo>
                  <a:pt x="0" y="4309"/>
                  <a:pt x="0" y="4309"/>
                  <a:pt x="0" y="4309"/>
                </a:cubicBezTo>
                <a:cubicBezTo>
                  <a:pt x="19" y="4328"/>
                  <a:pt x="19" y="4328"/>
                  <a:pt x="19" y="4328"/>
                </a:cubicBezTo>
                <a:cubicBezTo>
                  <a:pt x="25" y="4321"/>
                  <a:pt x="25" y="4321"/>
                  <a:pt x="25" y="4321"/>
                </a:cubicBezTo>
                <a:cubicBezTo>
                  <a:pt x="140" y="4089"/>
                  <a:pt x="140" y="4089"/>
                  <a:pt x="140" y="4089"/>
                </a:cubicBezTo>
                <a:cubicBezTo>
                  <a:pt x="140" y="4095"/>
                  <a:pt x="167" y="4103"/>
                  <a:pt x="221" y="4114"/>
                </a:cubicBezTo>
                <a:cubicBezTo>
                  <a:pt x="234" y="4096"/>
                  <a:pt x="257" y="4050"/>
                  <a:pt x="290" y="3978"/>
                </a:cubicBezTo>
                <a:cubicBezTo>
                  <a:pt x="352" y="3989"/>
                  <a:pt x="352" y="3989"/>
                  <a:pt x="352" y="3989"/>
                </a:cubicBezTo>
                <a:cubicBezTo>
                  <a:pt x="461" y="3773"/>
                  <a:pt x="461" y="3773"/>
                  <a:pt x="461" y="3773"/>
                </a:cubicBezTo>
                <a:cubicBezTo>
                  <a:pt x="520" y="3805"/>
                  <a:pt x="520" y="3805"/>
                  <a:pt x="520" y="3805"/>
                </a:cubicBezTo>
                <a:cubicBezTo>
                  <a:pt x="1747" y="1401"/>
                  <a:pt x="1747" y="1401"/>
                  <a:pt x="1747" y="1401"/>
                </a:cubicBezTo>
                <a:cubicBezTo>
                  <a:pt x="1779" y="1346"/>
                  <a:pt x="1779" y="1346"/>
                  <a:pt x="1779" y="1346"/>
                </a:cubicBezTo>
                <a:cubicBezTo>
                  <a:pt x="1796" y="1354"/>
                  <a:pt x="1796" y="1354"/>
                  <a:pt x="1796" y="1354"/>
                </a:cubicBezTo>
                <a:cubicBezTo>
                  <a:pt x="2169" y="621"/>
                  <a:pt x="2169" y="621"/>
                  <a:pt x="2169" y="621"/>
                </a:cubicBezTo>
                <a:cubicBezTo>
                  <a:pt x="2250" y="471"/>
                  <a:pt x="2250" y="471"/>
                  <a:pt x="2250" y="471"/>
                </a:cubicBezTo>
                <a:cubicBezTo>
                  <a:pt x="2263" y="480"/>
                  <a:pt x="2263" y="480"/>
                  <a:pt x="2263" y="480"/>
                </a:cubicBezTo>
                <a:cubicBezTo>
                  <a:pt x="1922" y="1143"/>
                  <a:pt x="1922" y="1143"/>
                  <a:pt x="1922" y="1143"/>
                </a:cubicBezTo>
                <a:cubicBezTo>
                  <a:pt x="1904" y="1173"/>
                  <a:pt x="1899" y="1192"/>
                  <a:pt x="1904" y="1201"/>
                </a:cubicBezTo>
                <a:cubicBezTo>
                  <a:pt x="1904" y="1207"/>
                  <a:pt x="1912" y="1208"/>
                  <a:pt x="1928" y="1205"/>
                </a:cubicBezTo>
                <a:cubicBezTo>
                  <a:pt x="1939" y="1196"/>
                  <a:pt x="1939" y="1196"/>
                  <a:pt x="1939" y="1196"/>
                </a:cubicBezTo>
                <a:cubicBezTo>
                  <a:pt x="2355" y="382"/>
                  <a:pt x="2355" y="382"/>
                  <a:pt x="2355" y="382"/>
                </a:cubicBezTo>
                <a:cubicBezTo>
                  <a:pt x="2360" y="368"/>
                  <a:pt x="2359" y="357"/>
                  <a:pt x="2350" y="350"/>
                </a:cubicBezTo>
                <a:cubicBezTo>
                  <a:pt x="2335" y="350"/>
                  <a:pt x="2323" y="347"/>
                  <a:pt x="2316" y="341"/>
                </a:cubicBezTo>
                <a:cubicBezTo>
                  <a:pt x="2316" y="333"/>
                  <a:pt x="2316" y="333"/>
                  <a:pt x="2316" y="333"/>
                </a:cubicBezTo>
                <a:cubicBezTo>
                  <a:pt x="2361" y="252"/>
                  <a:pt x="2361" y="252"/>
                  <a:pt x="2361" y="252"/>
                </a:cubicBezTo>
                <a:close/>
                <a:moveTo>
                  <a:pt x="1672" y="1438"/>
                </a:moveTo>
                <a:cubicBezTo>
                  <a:pt x="505" y="3724"/>
                  <a:pt x="505" y="3724"/>
                  <a:pt x="505" y="3724"/>
                </a:cubicBezTo>
                <a:cubicBezTo>
                  <a:pt x="504" y="3736"/>
                  <a:pt x="500" y="3740"/>
                  <a:pt x="492" y="3737"/>
                </a:cubicBezTo>
                <a:cubicBezTo>
                  <a:pt x="488" y="3728"/>
                  <a:pt x="392" y="3679"/>
                  <a:pt x="204" y="3590"/>
                </a:cubicBezTo>
                <a:cubicBezTo>
                  <a:pt x="204" y="3583"/>
                  <a:pt x="204" y="3583"/>
                  <a:pt x="204" y="3583"/>
                </a:cubicBezTo>
                <a:cubicBezTo>
                  <a:pt x="733" y="2560"/>
                  <a:pt x="996" y="2045"/>
                  <a:pt x="992" y="2041"/>
                </a:cubicBezTo>
                <a:cubicBezTo>
                  <a:pt x="1192" y="1661"/>
                  <a:pt x="1192" y="1661"/>
                  <a:pt x="1192" y="1661"/>
                </a:cubicBezTo>
                <a:cubicBezTo>
                  <a:pt x="1437" y="1175"/>
                  <a:pt x="1437" y="1175"/>
                  <a:pt x="1437" y="1175"/>
                </a:cubicBezTo>
                <a:cubicBezTo>
                  <a:pt x="1446" y="1175"/>
                  <a:pt x="1446" y="1175"/>
                  <a:pt x="1446" y="1175"/>
                </a:cubicBezTo>
                <a:cubicBezTo>
                  <a:pt x="1508" y="1211"/>
                  <a:pt x="1508" y="1211"/>
                  <a:pt x="1508" y="1211"/>
                </a:cubicBezTo>
                <a:cubicBezTo>
                  <a:pt x="1719" y="1316"/>
                  <a:pt x="1719" y="1316"/>
                  <a:pt x="1719" y="1316"/>
                </a:cubicBezTo>
                <a:cubicBezTo>
                  <a:pt x="1727" y="1317"/>
                  <a:pt x="1732" y="1322"/>
                  <a:pt x="1732" y="1329"/>
                </a:cubicBezTo>
                <a:cubicBezTo>
                  <a:pt x="1672" y="1438"/>
                  <a:pt x="1672" y="1438"/>
                  <a:pt x="1672" y="1438"/>
                </a:cubicBezTo>
                <a:close/>
                <a:moveTo>
                  <a:pt x="1781" y="1275"/>
                </a:moveTo>
                <a:cubicBezTo>
                  <a:pt x="1770" y="1288"/>
                  <a:pt x="1770" y="1288"/>
                  <a:pt x="1770" y="1288"/>
                </a:cubicBezTo>
                <a:cubicBezTo>
                  <a:pt x="1762" y="1280"/>
                  <a:pt x="1762" y="1280"/>
                  <a:pt x="1762" y="1280"/>
                </a:cubicBezTo>
                <a:cubicBezTo>
                  <a:pt x="1448" y="1122"/>
                  <a:pt x="1448" y="1122"/>
                  <a:pt x="1448" y="1122"/>
                </a:cubicBezTo>
                <a:cubicBezTo>
                  <a:pt x="1446" y="1118"/>
                  <a:pt x="1446" y="1118"/>
                  <a:pt x="1446" y="1118"/>
                </a:cubicBezTo>
                <a:cubicBezTo>
                  <a:pt x="1986" y="62"/>
                  <a:pt x="1986" y="62"/>
                  <a:pt x="1986" y="62"/>
                </a:cubicBezTo>
                <a:cubicBezTo>
                  <a:pt x="1994" y="62"/>
                  <a:pt x="1994" y="62"/>
                  <a:pt x="1994" y="62"/>
                </a:cubicBezTo>
                <a:cubicBezTo>
                  <a:pt x="2115" y="114"/>
                  <a:pt x="2220" y="169"/>
                  <a:pt x="2310" y="226"/>
                </a:cubicBezTo>
                <a:cubicBezTo>
                  <a:pt x="2312" y="239"/>
                  <a:pt x="2312" y="239"/>
                  <a:pt x="2312" y="239"/>
                </a:cubicBezTo>
                <a:cubicBezTo>
                  <a:pt x="1781" y="1275"/>
                  <a:pt x="1781" y="1275"/>
                  <a:pt x="1781" y="1275"/>
                </a:cubicBezTo>
                <a:close/>
              </a:path>
            </a:pathLst>
          </a:custGeom>
          <a:solidFill>
            <a:srgbClr val="1F2123"/>
          </a:solidFill>
          <a:ln>
            <a:noFill/>
          </a:ln>
          <a:extLst>
            <a:ext uri="{91240B29-F687-4F45-9708-019B960494DF}">
              <a14:hiddenLine xmlns:a14="http://schemas.microsoft.com/office/drawing/2010/main" w="9525">
                <a:solidFill>
                  <a:srgbClr val="000000"/>
                </a:solidFill>
                <a:round/>
                <a:headEnd/>
                <a:tailEnd/>
              </a14:hiddenLine>
            </a:ext>
          </a:extLst>
        </p:spPr>
        <p:txBody>
          <a:bodyPr anchor="ctr" anchorCtr="1"/>
          <a:lstStyle/>
          <a:p>
            <a:endParaRPr lang="en-VN"/>
          </a:p>
        </p:txBody>
      </p:sp>
      <p:sp>
        <p:nvSpPr>
          <p:cNvPr id="4" name="MH_Other_4">
            <a:extLst>
              <a:ext uri="{FF2B5EF4-FFF2-40B4-BE49-F238E27FC236}">
                <a16:creationId xmlns:a16="http://schemas.microsoft.com/office/drawing/2014/main" id="{26399891-A791-B2C5-8038-1405D6F558C6}"/>
              </a:ext>
            </a:extLst>
          </p:cNvPr>
          <p:cNvSpPr/>
          <p:nvPr userDrawn="1">
            <p:custDataLst>
              <p:tags r:id="rId1"/>
            </p:custDataLst>
          </p:nvPr>
        </p:nvSpPr>
        <p:spPr>
          <a:xfrm>
            <a:off x="234462" y="220664"/>
            <a:ext cx="417635" cy="555625"/>
          </a:xfrm>
          <a:prstGeom prst="ellipse">
            <a:avLst/>
          </a:prstGeom>
          <a:solidFill>
            <a:schemeClr val="accent2"/>
          </a:solidFill>
          <a:ln w="15875">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3713" tIns="46854" rIns="93713" bIns="46854" anchor="ctr"/>
          <a:lstStyle/>
          <a:p>
            <a:pPr algn="ctr" eaLnBrk="1" fontAlgn="auto" hangingPunct="1">
              <a:spcBef>
                <a:spcPts val="0"/>
              </a:spcBef>
              <a:spcAft>
                <a:spcPts val="0"/>
              </a:spcAft>
              <a:defRPr/>
            </a:pPr>
            <a:endParaRPr lang="en-US">
              <a:solidFill>
                <a:prstClr val="white"/>
              </a:solidFill>
              <a:sym typeface="+mn-lt"/>
            </a:endParaRPr>
          </a:p>
        </p:txBody>
      </p:sp>
      <p:sp>
        <p:nvSpPr>
          <p:cNvPr id="5" name="MH_Other_4">
            <a:extLst>
              <a:ext uri="{FF2B5EF4-FFF2-40B4-BE49-F238E27FC236}">
                <a16:creationId xmlns:a16="http://schemas.microsoft.com/office/drawing/2014/main" id="{DC5B7C81-F31C-2A1B-5C6D-4DA822FD8858}"/>
              </a:ext>
            </a:extLst>
          </p:cNvPr>
          <p:cNvSpPr/>
          <p:nvPr userDrawn="1">
            <p:custDataLst>
              <p:tags r:id="rId2"/>
            </p:custDataLst>
          </p:nvPr>
        </p:nvSpPr>
        <p:spPr>
          <a:xfrm>
            <a:off x="-68873" y="674688"/>
            <a:ext cx="272562" cy="361950"/>
          </a:xfrm>
          <a:prstGeom prst="ellipse">
            <a:avLst/>
          </a:prstGeom>
          <a:solidFill>
            <a:schemeClr val="accent1"/>
          </a:solidFill>
          <a:ln w="15875">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3713" tIns="46854" rIns="93713" bIns="46854" anchor="ctr"/>
          <a:lstStyle/>
          <a:p>
            <a:pPr algn="ctr" eaLnBrk="1" fontAlgn="auto" hangingPunct="1">
              <a:spcBef>
                <a:spcPts val="0"/>
              </a:spcBef>
              <a:spcAft>
                <a:spcPts val="0"/>
              </a:spcAft>
              <a:defRPr/>
            </a:pPr>
            <a:endParaRPr lang="en-US">
              <a:solidFill>
                <a:prstClr val="white"/>
              </a:solidFill>
              <a:sym typeface="+mn-lt"/>
            </a:endParaRPr>
          </a:p>
        </p:txBody>
      </p:sp>
      <p:sp>
        <p:nvSpPr>
          <p:cNvPr id="6" name="椭圆 11">
            <a:extLst>
              <a:ext uri="{FF2B5EF4-FFF2-40B4-BE49-F238E27FC236}">
                <a16:creationId xmlns:a16="http://schemas.microsoft.com/office/drawing/2014/main" id="{068EC23E-136F-FA6D-3A5A-7B8DB1B339C4}"/>
              </a:ext>
            </a:extLst>
          </p:cNvPr>
          <p:cNvSpPr/>
          <p:nvPr userDrawn="1"/>
        </p:nvSpPr>
        <p:spPr>
          <a:xfrm>
            <a:off x="585093" y="417420"/>
            <a:ext cx="324000" cy="432000"/>
          </a:xfrm>
          <a:prstGeom prst="ellipse">
            <a:avLst/>
          </a:prstGeom>
          <a:gradFill flip="none" rotWithShape="1">
            <a:gsLst>
              <a:gs pos="50000">
                <a:schemeClr val="bg1">
                  <a:lumMod val="95000"/>
                </a:schemeClr>
              </a:gs>
              <a:gs pos="100000">
                <a:schemeClr val="bg1">
                  <a:lumMod val="75000"/>
                </a:schemeClr>
              </a:gs>
              <a:gs pos="0">
                <a:schemeClr val="bg1"/>
              </a:gs>
            </a:gsLst>
            <a:lin ang="18900000" scaled="0"/>
            <a:tileRect/>
          </a:gradFill>
          <a:ln w="9525">
            <a:gradFill>
              <a:gsLst>
                <a:gs pos="100000">
                  <a:schemeClr val="bg1">
                    <a:lumMod val="85000"/>
                  </a:schemeClr>
                </a:gs>
                <a:gs pos="0">
                  <a:schemeClr val="bg1"/>
                </a:gs>
              </a:gsLst>
              <a:lin ang="8100000" scaled="0"/>
            </a:gradFill>
          </a:ln>
          <a:effectLst>
            <a:outerShdw blurRad="4445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prstClr val="white"/>
              </a:solidFill>
            </a:endParaRPr>
          </a:p>
        </p:txBody>
      </p:sp>
      <p:sp>
        <p:nvSpPr>
          <p:cNvPr id="7" name="MH_Other_4">
            <a:extLst>
              <a:ext uri="{FF2B5EF4-FFF2-40B4-BE49-F238E27FC236}">
                <a16:creationId xmlns:a16="http://schemas.microsoft.com/office/drawing/2014/main" id="{0563B440-9587-95D3-A333-1F0FB6C04AC9}"/>
              </a:ext>
            </a:extLst>
          </p:cNvPr>
          <p:cNvSpPr/>
          <p:nvPr userDrawn="1">
            <p:custDataLst>
              <p:tags r:id="rId3"/>
            </p:custDataLst>
          </p:nvPr>
        </p:nvSpPr>
        <p:spPr>
          <a:xfrm>
            <a:off x="158261" y="15875"/>
            <a:ext cx="153866" cy="204788"/>
          </a:xfrm>
          <a:prstGeom prst="ellipse">
            <a:avLst/>
          </a:prstGeom>
          <a:solidFill>
            <a:schemeClr val="accent1"/>
          </a:solidFill>
          <a:ln w="15875">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3713" tIns="46854" rIns="93713" bIns="46854" anchor="ctr"/>
          <a:lstStyle/>
          <a:p>
            <a:pPr algn="ctr" eaLnBrk="1" fontAlgn="auto" hangingPunct="1">
              <a:spcBef>
                <a:spcPts val="0"/>
              </a:spcBef>
              <a:spcAft>
                <a:spcPts val="0"/>
              </a:spcAft>
              <a:defRPr/>
            </a:pPr>
            <a:endParaRPr lang="en-US">
              <a:solidFill>
                <a:prstClr val="white"/>
              </a:solidFill>
              <a:sym typeface="+mn-lt"/>
            </a:endParaRPr>
          </a:p>
        </p:txBody>
      </p:sp>
    </p:spTree>
    <p:extLst>
      <p:ext uri="{BB962C8B-B14F-4D97-AF65-F5344CB8AC3E}">
        <p14:creationId xmlns:p14="http://schemas.microsoft.com/office/powerpoint/2010/main" val="4077827540"/>
      </p:ext>
    </p:extLst>
  </p:cSld>
  <p:clrMapOvr>
    <a:masterClrMapping/>
  </p:clrMapOvr>
  <p:transition spd="slow" advClick="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par>
                                <p:cTn id="10" presetID="53" presetClass="entr" presetSubtype="16"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par>
                                <p:cTn id="15" presetID="53" presetClass="entr" presetSubtype="16"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500" fill="hold"/>
                                        <p:tgtEl>
                                          <p:spTgt spid="6"/>
                                        </p:tgtEl>
                                        <p:attrNameLst>
                                          <p:attrName>ppt_w</p:attrName>
                                        </p:attrNameLst>
                                      </p:cBhvr>
                                      <p:tavLst>
                                        <p:tav tm="0">
                                          <p:val>
                                            <p:fltVal val="0"/>
                                          </p:val>
                                        </p:tav>
                                        <p:tav tm="100000">
                                          <p:val>
                                            <p:strVal val="#ppt_w"/>
                                          </p:val>
                                        </p:tav>
                                      </p:tavLst>
                                    </p:anim>
                                    <p:anim calcmode="lin" valueType="num">
                                      <p:cBhvr>
                                        <p:cTn id="18" dur="500" fill="hold"/>
                                        <p:tgtEl>
                                          <p:spTgt spid="6"/>
                                        </p:tgtEl>
                                        <p:attrNameLst>
                                          <p:attrName>ppt_h</p:attrName>
                                        </p:attrNameLst>
                                      </p:cBhvr>
                                      <p:tavLst>
                                        <p:tav tm="0">
                                          <p:val>
                                            <p:fltVal val="0"/>
                                          </p:val>
                                        </p:tav>
                                        <p:tav tm="100000">
                                          <p:val>
                                            <p:strVal val="#ppt_h"/>
                                          </p:val>
                                        </p:tav>
                                      </p:tavLst>
                                    </p:anim>
                                    <p:animEffect transition="in" filter="fade">
                                      <p:cBhvr>
                                        <p:cTn id="19" dur="500"/>
                                        <p:tgtEl>
                                          <p:spTgt spid="6"/>
                                        </p:tgtEl>
                                      </p:cBhvr>
                                    </p:animEffect>
                                  </p:childTnLst>
                                </p:cTn>
                              </p:par>
                              <p:par>
                                <p:cTn id="20" presetID="53" presetClass="entr" presetSubtype="16" fill="hold" nodeType="with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p:cTn id="22" dur="500" fill="hold"/>
                                        <p:tgtEl>
                                          <p:spTgt spid="7"/>
                                        </p:tgtEl>
                                        <p:attrNameLst>
                                          <p:attrName>ppt_w</p:attrName>
                                        </p:attrNameLst>
                                      </p:cBhvr>
                                      <p:tavLst>
                                        <p:tav tm="0">
                                          <p:val>
                                            <p:fltVal val="0"/>
                                          </p:val>
                                        </p:tav>
                                        <p:tav tm="100000">
                                          <p:val>
                                            <p:strVal val="#ppt_w"/>
                                          </p:val>
                                        </p:tav>
                                      </p:tavLst>
                                    </p:anim>
                                    <p:anim calcmode="lin" valueType="num">
                                      <p:cBhvr>
                                        <p:cTn id="23" dur="500" fill="hold"/>
                                        <p:tgtEl>
                                          <p:spTgt spid="7"/>
                                        </p:tgtEl>
                                        <p:attrNameLst>
                                          <p:attrName>ppt_h</p:attrName>
                                        </p:attrNameLst>
                                      </p:cBhvr>
                                      <p:tavLst>
                                        <p:tav tm="0">
                                          <p:val>
                                            <p:fltVal val="0"/>
                                          </p:val>
                                        </p:tav>
                                        <p:tav tm="100000">
                                          <p:val>
                                            <p:strVal val="#ppt_h"/>
                                          </p:val>
                                        </p:tav>
                                      </p:tavLst>
                                    </p:anim>
                                    <p:animEffect transition="in" filter="fade">
                                      <p:cBhvr>
                                        <p:cTn id="24" dur="500"/>
                                        <p:tgtEl>
                                          <p:spTgt spid="7"/>
                                        </p:tgtEl>
                                      </p:cBhvr>
                                    </p:animEffect>
                                  </p:childTnLst>
                                </p:cTn>
                              </p:par>
                              <p:par>
                                <p:cTn id="25" presetID="22" presetClass="entr" presetSubtype="8" fill="hold" nodeType="with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500"/>
                                        <p:tgtEl>
                                          <p:spTgt spid="2"/>
                                        </p:tgtEl>
                                      </p:cBhvr>
                                    </p:animEffect>
                                  </p:childTnLst>
                                </p:cTn>
                              </p:par>
                              <p:par>
                                <p:cTn id="28" presetID="2" presetClass="entr" presetSubtype="8" fill="hold" nodeType="withEffect">
                                  <p:stCondLst>
                                    <p:cond delay="0"/>
                                  </p:stCondLst>
                                  <p:childTnLst>
                                    <p:set>
                                      <p:cBhvr>
                                        <p:cTn id="29" dur="1" fill="hold">
                                          <p:stCondLst>
                                            <p:cond delay="0"/>
                                          </p:stCondLst>
                                        </p:cTn>
                                        <p:tgtEl>
                                          <p:spTgt spid="3"/>
                                        </p:tgtEl>
                                        <p:attrNameLst>
                                          <p:attrName>style.visibility</p:attrName>
                                        </p:attrNameLst>
                                      </p:cBhvr>
                                      <p:to>
                                        <p:strVal val="visible"/>
                                      </p:to>
                                    </p:set>
                                    <p:anim calcmode="lin" valueType="num">
                                      <p:cBhvr additive="base">
                                        <p:cTn id="30" dur="500" fill="hold"/>
                                        <p:tgtEl>
                                          <p:spTgt spid="3"/>
                                        </p:tgtEl>
                                        <p:attrNameLst>
                                          <p:attrName>ppt_x</p:attrName>
                                        </p:attrNameLst>
                                      </p:cBhvr>
                                      <p:tavLst>
                                        <p:tav tm="0">
                                          <p:val>
                                            <p:strVal val="0-#ppt_w/2"/>
                                          </p:val>
                                        </p:tav>
                                        <p:tav tm="100000">
                                          <p:val>
                                            <p:strVal val="#ppt_x"/>
                                          </p:val>
                                        </p:tav>
                                      </p:tavLst>
                                    </p:anim>
                                    <p:anim calcmode="lin" valueType="num">
                                      <p:cBhvr additive="base">
                                        <p:cTn id="31"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7" grpId="0" animBg="1"/>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44D63E15-9356-8507-A06C-2CC1E445649E}"/>
              </a:ext>
            </a:extLst>
          </p:cNvPr>
          <p:cNvSpPr>
            <a:spLocks noGrp="1"/>
          </p:cNvSpPr>
          <p:nvPr>
            <p:ph type="dt" sz="half" idx="10"/>
          </p:nvPr>
        </p:nvSpPr>
        <p:spPr/>
        <p:txBody>
          <a:bodyPr/>
          <a:lstStyle>
            <a:lvl1pPr>
              <a:defRPr/>
            </a:lvl1pPr>
          </a:lstStyle>
          <a:p>
            <a:pPr>
              <a:defRPr/>
            </a:pPr>
            <a:endParaRPr lang="en-US"/>
          </a:p>
        </p:txBody>
      </p:sp>
      <p:sp>
        <p:nvSpPr>
          <p:cNvPr id="4" name="Footer Placeholder 4">
            <a:extLst>
              <a:ext uri="{FF2B5EF4-FFF2-40B4-BE49-F238E27FC236}">
                <a16:creationId xmlns:a16="http://schemas.microsoft.com/office/drawing/2014/main" id="{C6C63192-76F3-E4DD-158C-B302316BA8E9}"/>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5B828F90-CEEF-68D6-C44D-931F5CA0A643}"/>
              </a:ext>
            </a:extLst>
          </p:cNvPr>
          <p:cNvSpPr>
            <a:spLocks noGrp="1"/>
          </p:cNvSpPr>
          <p:nvPr>
            <p:ph type="sldNum" sz="quarter" idx="12"/>
          </p:nvPr>
        </p:nvSpPr>
        <p:spPr/>
        <p:txBody>
          <a:bodyPr/>
          <a:lstStyle>
            <a:lvl1pPr>
              <a:defRPr/>
            </a:lvl1pPr>
          </a:lstStyle>
          <a:p>
            <a:pPr>
              <a:defRPr/>
            </a:pPr>
            <a:fld id="{8F6DA6AC-64A6-4347-9ABC-96F523A7E5B5}" type="slidenum">
              <a:rPr lang="en-US" altLang="en-US"/>
              <a:pPr>
                <a:defRPr/>
              </a:pPr>
              <a:t>‹#›</a:t>
            </a:fld>
            <a:endParaRPr lang="en-US" altLang="en-US"/>
          </a:p>
        </p:txBody>
      </p:sp>
    </p:spTree>
    <p:extLst>
      <p:ext uri="{BB962C8B-B14F-4D97-AF65-F5344CB8AC3E}">
        <p14:creationId xmlns:p14="http://schemas.microsoft.com/office/powerpoint/2010/main" val="97637905"/>
      </p:ext>
    </p:extLst>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06C48AEA-60CA-DD37-FF61-66A1026B2182}"/>
              </a:ext>
            </a:extLst>
          </p:cNvPr>
          <p:cNvSpPr>
            <a:spLocks noGrp="1"/>
          </p:cNvSpPr>
          <p:nvPr>
            <p:ph type="dt" sz="half" idx="10"/>
          </p:nvPr>
        </p:nvSpPr>
        <p:spPr/>
        <p:txBody>
          <a:bodyPr/>
          <a:lstStyle>
            <a:lvl1pPr>
              <a:defRPr/>
            </a:lvl1pPr>
          </a:lstStyle>
          <a:p>
            <a:pPr>
              <a:defRPr/>
            </a:pPr>
            <a:endParaRPr lang="en-US"/>
          </a:p>
        </p:txBody>
      </p:sp>
      <p:sp>
        <p:nvSpPr>
          <p:cNvPr id="3" name="Footer Placeholder 4">
            <a:extLst>
              <a:ext uri="{FF2B5EF4-FFF2-40B4-BE49-F238E27FC236}">
                <a16:creationId xmlns:a16="http://schemas.microsoft.com/office/drawing/2014/main" id="{BBB89C8B-AC2C-2581-C2CF-4AEA8E59F5C4}"/>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E35F200C-53B7-0A6F-B108-821DC59D1EBB}"/>
              </a:ext>
            </a:extLst>
          </p:cNvPr>
          <p:cNvSpPr>
            <a:spLocks noGrp="1"/>
          </p:cNvSpPr>
          <p:nvPr>
            <p:ph type="sldNum" sz="quarter" idx="12"/>
          </p:nvPr>
        </p:nvSpPr>
        <p:spPr/>
        <p:txBody>
          <a:bodyPr/>
          <a:lstStyle>
            <a:lvl1pPr>
              <a:defRPr/>
            </a:lvl1pPr>
          </a:lstStyle>
          <a:p>
            <a:pPr>
              <a:defRPr/>
            </a:pPr>
            <a:fld id="{7840E04D-CB0F-4F06-AD34-D86E735A91BE}" type="slidenum">
              <a:rPr lang="en-US" altLang="en-US"/>
              <a:pPr>
                <a:defRPr/>
              </a:pPr>
              <a:t>‹#›</a:t>
            </a:fld>
            <a:endParaRPr lang="en-US" altLang="en-US"/>
          </a:p>
        </p:txBody>
      </p:sp>
    </p:spTree>
    <p:extLst>
      <p:ext uri="{BB962C8B-B14F-4D97-AF65-F5344CB8AC3E}">
        <p14:creationId xmlns:p14="http://schemas.microsoft.com/office/powerpoint/2010/main" val="815979603"/>
      </p:ext>
    </p:extLst>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3">
            <a:extLst>
              <a:ext uri="{FF2B5EF4-FFF2-40B4-BE49-F238E27FC236}">
                <a16:creationId xmlns:a16="http://schemas.microsoft.com/office/drawing/2014/main" id="{2C7DB446-3197-CC0F-4CA1-49C9BFE61E6E}"/>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E270347E-1BE8-CD5B-24EA-C65CBF96C498}"/>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9E4AEDA0-C8D2-AE8C-29DC-A42A9D8693E5}"/>
              </a:ext>
            </a:extLst>
          </p:cNvPr>
          <p:cNvSpPr>
            <a:spLocks noGrp="1"/>
          </p:cNvSpPr>
          <p:nvPr>
            <p:ph type="sldNum" sz="quarter" idx="12"/>
          </p:nvPr>
        </p:nvSpPr>
        <p:spPr/>
        <p:txBody>
          <a:bodyPr/>
          <a:lstStyle>
            <a:lvl1pPr>
              <a:defRPr/>
            </a:lvl1pPr>
          </a:lstStyle>
          <a:p>
            <a:pPr>
              <a:defRPr/>
            </a:pPr>
            <a:fld id="{2E6A9256-7B0B-48A4-B418-A2C2F8592DF4}" type="slidenum">
              <a:rPr lang="en-US" altLang="en-US"/>
              <a:pPr>
                <a:defRPr/>
              </a:pPr>
              <a:t>‹#›</a:t>
            </a:fld>
            <a:endParaRPr lang="en-US" altLang="en-US"/>
          </a:p>
        </p:txBody>
      </p:sp>
    </p:spTree>
    <p:extLst>
      <p:ext uri="{BB962C8B-B14F-4D97-AF65-F5344CB8AC3E}">
        <p14:creationId xmlns:p14="http://schemas.microsoft.com/office/powerpoint/2010/main" val="4068735549"/>
      </p:ext>
    </p:extLst>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noChangeAspect="1"/>
          </p:cNvSpPr>
          <p:nvPr>
            <p:ph type="pic" idx="1"/>
          </p:nvPr>
        </p:nvSpPr>
        <p:spPr>
          <a:xfrm>
            <a:off x="3887391" y="987426"/>
            <a:ext cx="4629150" cy="4873625"/>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en-US" noProof="0"/>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3">
            <a:extLst>
              <a:ext uri="{FF2B5EF4-FFF2-40B4-BE49-F238E27FC236}">
                <a16:creationId xmlns:a16="http://schemas.microsoft.com/office/drawing/2014/main" id="{D0D2BB47-01CF-10C2-D743-7B9395346D0C}"/>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A9943335-FB1E-412B-95B5-A3DCBEE30588}"/>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80CB5538-C6F6-279F-120E-21C1581281C7}"/>
              </a:ext>
            </a:extLst>
          </p:cNvPr>
          <p:cNvSpPr>
            <a:spLocks noGrp="1"/>
          </p:cNvSpPr>
          <p:nvPr>
            <p:ph type="sldNum" sz="quarter" idx="12"/>
          </p:nvPr>
        </p:nvSpPr>
        <p:spPr/>
        <p:txBody>
          <a:bodyPr/>
          <a:lstStyle>
            <a:lvl1pPr>
              <a:defRPr/>
            </a:lvl1pPr>
          </a:lstStyle>
          <a:p>
            <a:pPr>
              <a:defRPr/>
            </a:pPr>
            <a:fld id="{4125F252-A846-4706-980F-ED4EDC9BB0E3}" type="slidenum">
              <a:rPr lang="en-US" altLang="en-US"/>
              <a:pPr>
                <a:defRPr/>
              </a:pPr>
              <a:t>‹#›</a:t>
            </a:fld>
            <a:endParaRPr lang="en-US" altLang="en-US"/>
          </a:p>
        </p:txBody>
      </p:sp>
    </p:spTree>
    <p:extLst>
      <p:ext uri="{BB962C8B-B14F-4D97-AF65-F5344CB8AC3E}">
        <p14:creationId xmlns:p14="http://schemas.microsoft.com/office/powerpoint/2010/main" val="2711899230"/>
      </p:ext>
    </p:extLst>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2.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slideLayout" Target="../slideLayouts/slideLayout48.xml"/><Relationship Id="rId18" Type="http://schemas.openxmlformats.org/officeDocument/2006/relationships/theme" Target="../theme/theme4.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17" Type="http://schemas.openxmlformats.org/officeDocument/2006/relationships/slideLayout" Target="../slideLayouts/slideLayout52.xml"/><Relationship Id="rId2" Type="http://schemas.openxmlformats.org/officeDocument/2006/relationships/slideLayout" Target="../slideLayouts/slideLayout37.xml"/><Relationship Id="rId16" Type="http://schemas.openxmlformats.org/officeDocument/2006/relationships/slideLayout" Target="../slideLayouts/slideLayout51.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5" Type="http://schemas.openxmlformats.org/officeDocument/2006/relationships/slideLayout" Target="../slideLayouts/slideLayout5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slideLayout" Target="../slideLayouts/slideLayout4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B182F63F-1305-8B16-BBEB-B2392A2A0F1D}"/>
              </a:ext>
            </a:extLst>
          </p:cNvPr>
          <p:cNvSpPr>
            <a:spLocks noGrp="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597CD720-9092-F228-E61C-F1E04326D24C}"/>
              </a:ext>
            </a:extLst>
          </p:cNvPr>
          <p:cNvSpPr>
            <a:spLocks noGrp="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EC313E5F-CAC0-CA96-D85D-B90C23EB5B34}"/>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eaLnBrk="1" hangingPunct="1">
              <a:defRPr sz="900">
                <a:solidFill>
                  <a:schemeClr val="tx1">
                    <a:tint val="75000"/>
                  </a:schemeClr>
                </a:solidFill>
                <a:cs typeface="Arial" pitchFamily="34" charset="0"/>
              </a:defRPr>
            </a:lvl1pPr>
          </a:lstStyle>
          <a:p>
            <a:pPr>
              <a:defRPr/>
            </a:pPr>
            <a:endParaRPr lang="en-US"/>
          </a:p>
        </p:txBody>
      </p:sp>
      <p:sp>
        <p:nvSpPr>
          <p:cNvPr id="5" name="Footer Placeholder 4">
            <a:extLst>
              <a:ext uri="{FF2B5EF4-FFF2-40B4-BE49-F238E27FC236}">
                <a16:creationId xmlns:a16="http://schemas.microsoft.com/office/drawing/2014/main" id="{B7A1AC8A-57B3-6982-86F9-BEDECFF494CD}"/>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eaLnBrk="1" hangingPunct="1">
              <a:defRPr sz="900">
                <a:solidFill>
                  <a:schemeClr val="tx1">
                    <a:tint val="75000"/>
                  </a:schemeClr>
                </a:solidFill>
                <a:cs typeface="Arial" pitchFamily="34" charset="0"/>
              </a:defRPr>
            </a:lvl1pPr>
          </a:lstStyle>
          <a:p>
            <a:pPr>
              <a:defRPr/>
            </a:pPr>
            <a:endParaRPr lang="en-US"/>
          </a:p>
        </p:txBody>
      </p:sp>
      <p:sp>
        <p:nvSpPr>
          <p:cNvPr id="6" name="Slide Number Placeholder 5">
            <a:extLst>
              <a:ext uri="{FF2B5EF4-FFF2-40B4-BE49-F238E27FC236}">
                <a16:creationId xmlns:a16="http://schemas.microsoft.com/office/drawing/2014/main" id="{2FA70CFD-67A7-2D1A-759A-6E31163665CD}"/>
              </a:ext>
            </a:extLst>
          </p:cNvPr>
          <p:cNvSpPr>
            <a:spLocks noGrp="1"/>
          </p:cNvSpPr>
          <p:nvPr>
            <p:ph type="sldNum" sz="quarter" idx="4"/>
          </p:nvPr>
        </p:nvSpPr>
        <p:spPr>
          <a:xfrm>
            <a:off x="6457950" y="6356350"/>
            <a:ext cx="20574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900" smtClean="0">
                <a:solidFill>
                  <a:srgbClr val="898989"/>
                </a:solidFill>
              </a:defRPr>
            </a:lvl1pPr>
          </a:lstStyle>
          <a:p>
            <a:pPr>
              <a:defRPr/>
            </a:pPr>
            <a:fld id="{F8F7500E-869F-4154-B97E-C57109BEEE40}" type="slidenum">
              <a:rPr lang="en-US" altLang="en-US"/>
              <a:pPr>
                <a:defRPr/>
              </a:pPr>
              <a:t>‹#›</a:t>
            </a:fld>
            <a:endParaRPr lang="en-US" altLang="en-US"/>
          </a:p>
        </p:txBody>
      </p:sp>
      <p:sp>
        <p:nvSpPr>
          <p:cNvPr id="7" name="Rectangle 6">
            <a:extLst>
              <a:ext uri="{FF2B5EF4-FFF2-40B4-BE49-F238E27FC236}">
                <a16:creationId xmlns:a16="http://schemas.microsoft.com/office/drawing/2014/main" id="{80892E57-5DBF-6DE3-CCA2-C1E94586CF3F}"/>
              </a:ext>
            </a:extLst>
          </p:cNvPr>
          <p:cNvSpPr/>
          <p:nvPr/>
        </p:nvSpPr>
        <p:spPr>
          <a:xfrm>
            <a:off x="0" y="6545263"/>
            <a:ext cx="9144000" cy="303212"/>
          </a:xfrm>
          <a:prstGeom prst="rect">
            <a:avLst/>
          </a:prstGeom>
          <a:solidFill>
            <a:srgbClr val="CD1D1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350"/>
          </a:p>
        </p:txBody>
      </p:sp>
      <p:pic>
        <p:nvPicPr>
          <p:cNvPr id="1032" name="Picture 18">
            <a:extLst>
              <a:ext uri="{FF2B5EF4-FFF2-40B4-BE49-F238E27FC236}">
                <a16:creationId xmlns:a16="http://schemas.microsoft.com/office/drawing/2014/main" id="{ECF3F309-B3E7-00B7-0AC9-1D81AFEC2A45}"/>
              </a:ext>
            </a:extLst>
          </p:cNvPr>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0" y="-76200"/>
            <a:ext cx="91440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7" name="TextBox 7">
            <a:extLst>
              <a:ext uri="{FF2B5EF4-FFF2-40B4-BE49-F238E27FC236}">
                <a16:creationId xmlns:a16="http://schemas.microsoft.com/office/drawing/2014/main" id="{4D1D859B-E203-687E-F764-DA5D7896E9AF}"/>
              </a:ext>
            </a:extLst>
          </p:cNvPr>
          <p:cNvSpPr txBox="1">
            <a:spLocks noChangeArrowheads="1"/>
          </p:cNvSpPr>
          <p:nvPr/>
        </p:nvSpPr>
        <p:spPr bwMode="auto">
          <a:xfrm>
            <a:off x="1333500" y="-22225"/>
            <a:ext cx="6477000" cy="381000"/>
          </a:xfrm>
          <a:prstGeom prst="rect">
            <a:avLst/>
          </a:prstGeom>
          <a:noFill/>
          <a:ln>
            <a:noFill/>
          </a:ln>
        </p:spPr>
        <p:txBody>
          <a:bodyPr>
            <a:spAutoFit/>
          </a:bodyP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algn="ctr" eaLnBrk="1" hangingPunct="1">
              <a:defRPr/>
            </a:pPr>
            <a:r>
              <a:rPr lang="en-US">
                <a:solidFill>
                  <a:schemeClr val="tx2"/>
                </a:solidFill>
              </a:rPr>
              <a:t>BAN THI ĐUA – KHEN THƯỞNG TRUNG ƯƠNG</a:t>
            </a:r>
          </a:p>
        </p:txBody>
      </p:sp>
    </p:spTree>
  </p:cSld>
  <p:clrMap bg1="lt1" tx1="dk1" bg2="lt2" tx2="dk2" accent1="accent1" accent2="accent2" accent3="accent3" accent4="accent4" accent5="accent5" accent6="accent6" hlink="hlink" folHlink="folHlink"/>
  <p:sldLayoutIdLst>
    <p:sldLayoutId id="2147484678" r:id="rId1"/>
    <p:sldLayoutId id="2147484679" r:id="rId2"/>
    <p:sldLayoutId id="2147484680" r:id="rId3"/>
    <p:sldLayoutId id="2147484681" r:id="rId4"/>
    <p:sldLayoutId id="2147484682" r:id="rId5"/>
    <p:sldLayoutId id="2147484683" r:id="rId6"/>
    <p:sldLayoutId id="2147484684" r:id="rId7"/>
    <p:sldLayoutId id="2147484685" r:id="rId8"/>
    <p:sldLayoutId id="2147484686" r:id="rId9"/>
    <p:sldLayoutId id="2147484687" r:id="rId10"/>
    <p:sldLayoutId id="2147484688" r:id="rId11"/>
  </p:sldLayoutIdLst>
  <p:transition spd="slow">
    <p:fade/>
  </p:transition>
  <p:txStyles>
    <p:titleStyle>
      <a:lvl1pPr algn="l" defTabSz="685800" rtl="0" eaLnBrk="0" fontAlgn="base" hangingPunct="0">
        <a:lnSpc>
          <a:spcPct val="90000"/>
        </a:lnSpc>
        <a:spcBef>
          <a:spcPct val="0"/>
        </a:spcBef>
        <a:spcAft>
          <a:spcPct val="0"/>
        </a:spcAft>
        <a:defRPr sz="3300" kern="1200">
          <a:solidFill>
            <a:srgbClr val="1F4E79"/>
          </a:solidFill>
          <a:latin typeface="+mj-lt"/>
          <a:ea typeface="+mj-ea"/>
          <a:cs typeface="+mj-cs"/>
        </a:defRPr>
      </a:lvl1pPr>
      <a:lvl2pPr algn="l" defTabSz="685800" rtl="0" eaLnBrk="0" fontAlgn="base" hangingPunct="0">
        <a:lnSpc>
          <a:spcPct val="90000"/>
        </a:lnSpc>
        <a:spcBef>
          <a:spcPct val="0"/>
        </a:spcBef>
        <a:spcAft>
          <a:spcPct val="0"/>
        </a:spcAft>
        <a:defRPr sz="3300">
          <a:solidFill>
            <a:srgbClr val="1F4E79"/>
          </a:solidFill>
          <a:latin typeface="Calibri Light" panose="020F0302020204030204" pitchFamily="34" charset="0"/>
        </a:defRPr>
      </a:lvl2pPr>
      <a:lvl3pPr algn="l" defTabSz="685800" rtl="0" eaLnBrk="0" fontAlgn="base" hangingPunct="0">
        <a:lnSpc>
          <a:spcPct val="90000"/>
        </a:lnSpc>
        <a:spcBef>
          <a:spcPct val="0"/>
        </a:spcBef>
        <a:spcAft>
          <a:spcPct val="0"/>
        </a:spcAft>
        <a:defRPr sz="3300">
          <a:solidFill>
            <a:srgbClr val="1F4E79"/>
          </a:solidFill>
          <a:latin typeface="Calibri Light" panose="020F0302020204030204" pitchFamily="34" charset="0"/>
        </a:defRPr>
      </a:lvl3pPr>
      <a:lvl4pPr algn="l" defTabSz="685800" rtl="0" eaLnBrk="0" fontAlgn="base" hangingPunct="0">
        <a:lnSpc>
          <a:spcPct val="90000"/>
        </a:lnSpc>
        <a:spcBef>
          <a:spcPct val="0"/>
        </a:spcBef>
        <a:spcAft>
          <a:spcPct val="0"/>
        </a:spcAft>
        <a:defRPr sz="3300">
          <a:solidFill>
            <a:srgbClr val="1F4E79"/>
          </a:solidFill>
          <a:latin typeface="Calibri Light" panose="020F0302020204030204" pitchFamily="34" charset="0"/>
        </a:defRPr>
      </a:lvl4pPr>
      <a:lvl5pPr algn="l" defTabSz="685800" rtl="0" eaLnBrk="0" fontAlgn="base" hangingPunct="0">
        <a:lnSpc>
          <a:spcPct val="90000"/>
        </a:lnSpc>
        <a:spcBef>
          <a:spcPct val="0"/>
        </a:spcBef>
        <a:spcAft>
          <a:spcPct val="0"/>
        </a:spcAft>
        <a:defRPr sz="3300">
          <a:solidFill>
            <a:srgbClr val="1F4E79"/>
          </a:solidFill>
          <a:latin typeface="Calibri Light" panose="020F0302020204030204" pitchFamily="34" charset="0"/>
        </a:defRPr>
      </a:lvl5pPr>
      <a:lvl6pPr marL="457200" algn="l" defTabSz="685800" rtl="0" eaLnBrk="1" fontAlgn="base" hangingPunct="1">
        <a:lnSpc>
          <a:spcPct val="90000"/>
        </a:lnSpc>
        <a:spcBef>
          <a:spcPct val="0"/>
        </a:spcBef>
        <a:spcAft>
          <a:spcPct val="0"/>
        </a:spcAft>
        <a:defRPr sz="3300">
          <a:solidFill>
            <a:schemeClr val="tx1"/>
          </a:solidFill>
          <a:latin typeface="Calibri Light" panose="020F0302020204030204" pitchFamily="34" charset="0"/>
        </a:defRPr>
      </a:lvl6pPr>
      <a:lvl7pPr marL="914400" algn="l" defTabSz="685800" rtl="0" eaLnBrk="1" fontAlgn="base" hangingPunct="1">
        <a:lnSpc>
          <a:spcPct val="90000"/>
        </a:lnSpc>
        <a:spcBef>
          <a:spcPct val="0"/>
        </a:spcBef>
        <a:spcAft>
          <a:spcPct val="0"/>
        </a:spcAft>
        <a:defRPr sz="3300">
          <a:solidFill>
            <a:schemeClr val="tx1"/>
          </a:solidFill>
          <a:latin typeface="Calibri Light" panose="020F0302020204030204" pitchFamily="34" charset="0"/>
        </a:defRPr>
      </a:lvl7pPr>
      <a:lvl8pPr marL="1371600" algn="l" defTabSz="685800" rtl="0" eaLnBrk="1" fontAlgn="base" hangingPunct="1">
        <a:lnSpc>
          <a:spcPct val="90000"/>
        </a:lnSpc>
        <a:spcBef>
          <a:spcPct val="0"/>
        </a:spcBef>
        <a:spcAft>
          <a:spcPct val="0"/>
        </a:spcAft>
        <a:defRPr sz="3300">
          <a:solidFill>
            <a:schemeClr val="tx1"/>
          </a:solidFill>
          <a:latin typeface="Calibri Light" panose="020F0302020204030204" pitchFamily="34" charset="0"/>
        </a:defRPr>
      </a:lvl8pPr>
      <a:lvl9pPr marL="1828800" algn="l" defTabSz="685800" rtl="0" eaLnBrk="1" fontAlgn="base" hangingPunct="1">
        <a:lnSpc>
          <a:spcPct val="90000"/>
        </a:lnSpc>
        <a:spcBef>
          <a:spcPct val="0"/>
        </a:spcBef>
        <a:spcAft>
          <a:spcPct val="0"/>
        </a:spcAft>
        <a:defRPr sz="3300">
          <a:solidFill>
            <a:schemeClr val="tx1"/>
          </a:solidFill>
          <a:latin typeface="Calibri Light" panose="020F0302020204030204" pitchFamily="34" charset="0"/>
        </a:defRPr>
      </a:lvl9pPr>
    </p:titleStyle>
    <p:body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sz="2100" kern="1200">
          <a:solidFill>
            <a:srgbClr val="1F4E79"/>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sz="2800" kern="1200">
          <a:solidFill>
            <a:srgbClr val="1F4E79"/>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500" kern="1200">
          <a:solidFill>
            <a:srgbClr val="1F4E79"/>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rgbClr val="1F4E79"/>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rgbClr val="1F4E79"/>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5"/>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91A0B24-8BC5-495C-D993-7828394DD76F}"/>
              </a:ext>
            </a:extLst>
          </p:cNvPr>
          <p:cNvSpPr>
            <a:spLocks noGrp="1"/>
          </p:cNvSpPr>
          <p:nvPr>
            <p:ph type="title"/>
          </p:nvPr>
        </p:nvSpPr>
        <p:spPr>
          <a:xfrm>
            <a:off x="457200" y="152400"/>
            <a:ext cx="8229600" cy="639763"/>
          </a:xfrm>
          <a:prstGeom prst="rect">
            <a:avLst/>
          </a:prstGeom>
        </p:spPr>
        <p:txBody>
          <a:bodyPr vert="horz" lIns="91440" tIns="45720" rIns="91440" bIns="45720" rtlCol="0" anchor="ctr">
            <a:noAutofit/>
          </a:bodyPr>
          <a:lstStyle/>
          <a:p>
            <a:r>
              <a:rPr lang="en-US"/>
              <a:t>Click to edit Master title style</a:t>
            </a:r>
          </a:p>
        </p:txBody>
      </p:sp>
      <p:sp>
        <p:nvSpPr>
          <p:cNvPr id="2051" name="Text Placeholder 2">
            <a:extLst>
              <a:ext uri="{FF2B5EF4-FFF2-40B4-BE49-F238E27FC236}">
                <a16:creationId xmlns:a16="http://schemas.microsoft.com/office/drawing/2014/main" id="{2BCCD2E8-6548-7E68-3DF5-3B9A10967355}"/>
              </a:ext>
            </a:extLst>
          </p:cNvPr>
          <p:cNvSpPr>
            <a:spLocks noGrp="1"/>
          </p:cNvSpPr>
          <p:nvPr>
            <p:ph type="body" idx="1"/>
          </p:nvPr>
        </p:nvSpPr>
        <p:spPr bwMode="auto">
          <a:xfrm>
            <a:off x="457200" y="1066800"/>
            <a:ext cx="82296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AB877D5E-F347-D2EA-0863-EFB4358F6138}"/>
              </a:ext>
            </a:extLst>
          </p:cNvPr>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050" b="1">
                <a:solidFill>
                  <a:srgbClr val="FFFFFF"/>
                </a:solidFill>
                <a:latin typeface="Arial" charset="0"/>
                <a:cs typeface="Arial" charset="0"/>
              </a:defRPr>
            </a:lvl1pPr>
          </a:lstStyle>
          <a:p>
            <a:pPr>
              <a:defRPr/>
            </a:pPr>
            <a:endParaRPr lang="en-US"/>
          </a:p>
        </p:txBody>
      </p:sp>
      <p:sp>
        <p:nvSpPr>
          <p:cNvPr id="5" name="Footer Placeholder 4">
            <a:extLst>
              <a:ext uri="{FF2B5EF4-FFF2-40B4-BE49-F238E27FC236}">
                <a16:creationId xmlns:a16="http://schemas.microsoft.com/office/drawing/2014/main" id="{43524555-999F-A900-DE48-4BABA7D9810A}"/>
              </a:ext>
            </a:extLst>
          </p:cNvPr>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050" b="1">
                <a:solidFill>
                  <a:srgbClr val="FFFFFF"/>
                </a:solidFill>
                <a:latin typeface="Arial" charset="0"/>
                <a:cs typeface="Arial" charset="0"/>
              </a:defRPr>
            </a:lvl1pPr>
          </a:lstStyle>
          <a:p>
            <a:pPr>
              <a:defRPr/>
            </a:pPr>
            <a:endParaRPr lang="en-US"/>
          </a:p>
        </p:txBody>
      </p:sp>
      <p:sp>
        <p:nvSpPr>
          <p:cNvPr id="6" name="Slide Number Placeholder 5">
            <a:extLst>
              <a:ext uri="{FF2B5EF4-FFF2-40B4-BE49-F238E27FC236}">
                <a16:creationId xmlns:a16="http://schemas.microsoft.com/office/drawing/2014/main" id="{1773EFD5-72E7-43B4-70D9-71460AD80F8D}"/>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000" b="1" smtClean="0">
                <a:solidFill>
                  <a:srgbClr val="FFFFFF"/>
                </a:solidFill>
              </a:defRPr>
            </a:lvl1pPr>
          </a:lstStyle>
          <a:p>
            <a:pPr>
              <a:defRPr/>
            </a:pPr>
            <a:fld id="{7DE512C4-6F8E-4EF1-A144-777C09FACBB1}"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4710" r:id="rId1"/>
    <p:sldLayoutId id="2147484711" r:id="rId2"/>
    <p:sldLayoutId id="2147484689" r:id="rId3"/>
    <p:sldLayoutId id="2147484712" r:id="rId4"/>
    <p:sldLayoutId id="2147484690" r:id="rId5"/>
    <p:sldLayoutId id="2147484691" r:id="rId6"/>
    <p:sldLayoutId id="2147484692" r:id="rId7"/>
    <p:sldLayoutId id="2147484693" r:id="rId8"/>
    <p:sldLayoutId id="2147484694" r:id="rId9"/>
    <p:sldLayoutId id="2147484695" r:id="rId10"/>
    <p:sldLayoutId id="2147484696" r:id="rId11"/>
    <p:sldLayoutId id="2147484697" r:id="rId12"/>
    <p:sldLayoutId id="2147484698" r:id="rId13"/>
  </p:sldLayoutIdLst>
  <p:txStyles>
    <p:titleStyle>
      <a:lvl1pPr algn="l" rtl="0" eaLnBrk="0" fontAlgn="base" hangingPunct="0">
        <a:spcBef>
          <a:spcPct val="0"/>
        </a:spcBef>
        <a:spcAft>
          <a:spcPct val="0"/>
        </a:spcAft>
        <a:defRPr sz="2400" b="1" kern="1200">
          <a:solidFill>
            <a:schemeClr val="bg1"/>
          </a:solidFill>
          <a:effectLst>
            <a:outerShdw blurRad="38100" dist="38100" dir="2700000" algn="tl">
              <a:srgbClr val="000000">
                <a:alpha val="43137"/>
              </a:srgbClr>
            </a:outerShdw>
          </a:effectLst>
          <a:latin typeface="Arial" pitchFamily="34" charset="0"/>
          <a:ea typeface="+mj-ea"/>
          <a:cs typeface="Arial" pitchFamily="34" charset="0"/>
        </a:defRPr>
      </a:lvl1pPr>
      <a:lvl2pPr algn="l" rtl="0" eaLnBrk="0" fontAlgn="base" hangingPunct="0">
        <a:spcBef>
          <a:spcPct val="0"/>
        </a:spcBef>
        <a:spcAft>
          <a:spcPct val="0"/>
        </a:spcAft>
        <a:defRPr sz="2400" b="1">
          <a:solidFill>
            <a:schemeClr val="bg1"/>
          </a:solidFill>
          <a:latin typeface="Arial" charset="0"/>
          <a:cs typeface="Arial" charset="0"/>
        </a:defRPr>
      </a:lvl2pPr>
      <a:lvl3pPr algn="l" rtl="0" eaLnBrk="0" fontAlgn="base" hangingPunct="0">
        <a:spcBef>
          <a:spcPct val="0"/>
        </a:spcBef>
        <a:spcAft>
          <a:spcPct val="0"/>
        </a:spcAft>
        <a:defRPr sz="2400" b="1">
          <a:solidFill>
            <a:schemeClr val="bg1"/>
          </a:solidFill>
          <a:latin typeface="Arial" charset="0"/>
          <a:cs typeface="Arial" charset="0"/>
        </a:defRPr>
      </a:lvl3pPr>
      <a:lvl4pPr algn="l" rtl="0" eaLnBrk="0" fontAlgn="base" hangingPunct="0">
        <a:spcBef>
          <a:spcPct val="0"/>
        </a:spcBef>
        <a:spcAft>
          <a:spcPct val="0"/>
        </a:spcAft>
        <a:defRPr sz="2400" b="1">
          <a:solidFill>
            <a:schemeClr val="bg1"/>
          </a:solidFill>
          <a:latin typeface="Arial" charset="0"/>
          <a:cs typeface="Arial" charset="0"/>
        </a:defRPr>
      </a:lvl4pPr>
      <a:lvl5pPr algn="l" rtl="0" eaLnBrk="0" fontAlgn="base" hangingPunct="0">
        <a:spcBef>
          <a:spcPct val="0"/>
        </a:spcBef>
        <a:spcAft>
          <a:spcPct val="0"/>
        </a:spcAft>
        <a:defRPr sz="2400" b="1">
          <a:solidFill>
            <a:schemeClr val="bg1"/>
          </a:solidFill>
          <a:latin typeface="Arial" charset="0"/>
          <a:cs typeface="Arial" charset="0"/>
        </a:defRPr>
      </a:lvl5pPr>
      <a:lvl6pPr marL="342900" algn="l" rtl="0" eaLnBrk="1" fontAlgn="base" hangingPunct="1">
        <a:spcBef>
          <a:spcPct val="0"/>
        </a:spcBef>
        <a:spcAft>
          <a:spcPct val="0"/>
        </a:spcAft>
        <a:defRPr sz="2400" b="1">
          <a:solidFill>
            <a:schemeClr val="bg1"/>
          </a:solidFill>
          <a:latin typeface="Arial" charset="0"/>
          <a:cs typeface="Arial" charset="0"/>
        </a:defRPr>
      </a:lvl6pPr>
      <a:lvl7pPr marL="685800" algn="l" rtl="0" eaLnBrk="1" fontAlgn="base" hangingPunct="1">
        <a:spcBef>
          <a:spcPct val="0"/>
        </a:spcBef>
        <a:spcAft>
          <a:spcPct val="0"/>
        </a:spcAft>
        <a:defRPr sz="2400" b="1">
          <a:solidFill>
            <a:schemeClr val="bg1"/>
          </a:solidFill>
          <a:latin typeface="Arial" charset="0"/>
          <a:cs typeface="Arial" charset="0"/>
        </a:defRPr>
      </a:lvl7pPr>
      <a:lvl8pPr marL="1028700" algn="l" rtl="0" eaLnBrk="1" fontAlgn="base" hangingPunct="1">
        <a:spcBef>
          <a:spcPct val="0"/>
        </a:spcBef>
        <a:spcAft>
          <a:spcPct val="0"/>
        </a:spcAft>
        <a:defRPr sz="2400" b="1">
          <a:solidFill>
            <a:schemeClr val="bg1"/>
          </a:solidFill>
          <a:latin typeface="Arial" charset="0"/>
          <a:cs typeface="Arial" charset="0"/>
        </a:defRPr>
      </a:lvl8pPr>
      <a:lvl9pPr marL="1371600" algn="l" rtl="0" eaLnBrk="1" fontAlgn="base" hangingPunct="1">
        <a:spcBef>
          <a:spcPct val="0"/>
        </a:spcBef>
        <a:spcAft>
          <a:spcPct val="0"/>
        </a:spcAft>
        <a:defRPr sz="2400" b="1">
          <a:solidFill>
            <a:schemeClr val="bg1"/>
          </a:solidFill>
          <a:latin typeface="Arial" charset="0"/>
          <a:cs typeface="Arial" charset="0"/>
        </a:defRPr>
      </a:lvl9pPr>
    </p:titleStyle>
    <p:bodyStyle>
      <a:lvl1pPr marL="342900" indent="-342900" algn="just" rtl="0" eaLnBrk="0" fontAlgn="base" hangingPunct="0">
        <a:spcBef>
          <a:spcPts val="25"/>
        </a:spcBef>
        <a:spcAft>
          <a:spcPts val="25"/>
        </a:spcAft>
        <a:buFont typeface="Wingdings" panose="05000000000000000000" pitchFamily="2" charset="2"/>
        <a:buChar char="§"/>
        <a:defRPr sz="2200" kern="1200">
          <a:solidFill>
            <a:srgbClr val="262626"/>
          </a:solidFill>
          <a:latin typeface="Arial" pitchFamily="34" charset="0"/>
          <a:ea typeface="+mn-ea"/>
          <a:cs typeface="Arial" pitchFamily="34" charset="0"/>
        </a:defRPr>
      </a:lvl1pPr>
      <a:lvl2pPr marL="557213" indent="-214313" algn="l" rtl="0" eaLnBrk="0" fontAlgn="base" hangingPunct="0">
        <a:spcBef>
          <a:spcPct val="20000"/>
        </a:spcBef>
        <a:spcAft>
          <a:spcPct val="0"/>
        </a:spcAft>
        <a:buFont typeface="Arial" panose="020B0604020202020204" pitchFamily="34" charset="0"/>
        <a:buChar char="–"/>
        <a:defRPr lang="en-US" sz="2100" kern="1200">
          <a:solidFill>
            <a:srgbClr val="262626"/>
          </a:solidFill>
          <a:latin typeface="Arial" pitchFamily="34" charset="0"/>
          <a:ea typeface="+mn-ea"/>
          <a:cs typeface="Arial" pitchFamily="34" charset="0"/>
        </a:defRPr>
      </a:lvl2pPr>
      <a:lvl3pPr marL="857250" indent="-171450" algn="l" rtl="0" eaLnBrk="0" fontAlgn="base" hangingPunct="0">
        <a:spcBef>
          <a:spcPct val="20000"/>
        </a:spcBef>
        <a:spcAft>
          <a:spcPct val="0"/>
        </a:spcAft>
        <a:buFont typeface="Arial" panose="020B0604020202020204" pitchFamily="34" charset="0"/>
        <a:buChar char="•"/>
        <a:defRPr sz="2400" kern="1200">
          <a:solidFill>
            <a:srgbClr val="262626"/>
          </a:solidFill>
          <a:latin typeface="+mn-lt"/>
          <a:ea typeface="+mn-ea"/>
          <a:cs typeface="Arial" charset="0"/>
        </a:defRPr>
      </a:lvl3pPr>
      <a:lvl4pPr marL="1200150" indent="-171450" algn="l" rtl="0" eaLnBrk="0" fontAlgn="base" hangingPunct="0">
        <a:spcBef>
          <a:spcPct val="20000"/>
        </a:spcBef>
        <a:spcAft>
          <a:spcPct val="0"/>
        </a:spcAft>
        <a:buFont typeface="Arial" panose="020B0604020202020204" pitchFamily="34" charset="0"/>
        <a:buChar char="–"/>
        <a:defRPr sz="1500" kern="1200">
          <a:solidFill>
            <a:srgbClr val="262626"/>
          </a:solidFill>
          <a:latin typeface="+mn-lt"/>
          <a:ea typeface="+mn-ea"/>
          <a:cs typeface="Arial" charset="0"/>
        </a:defRPr>
      </a:lvl4pPr>
      <a:lvl5pPr marL="1543050" indent="-171450" algn="l" rtl="0" eaLnBrk="0" fontAlgn="base" hangingPunct="0">
        <a:spcBef>
          <a:spcPct val="20000"/>
        </a:spcBef>
        <a:spcAft>
          <a:spcPct val="0"/>
        </a:spcAft>
        <a:buFont typeface="Arial" panose="020B0604020202020204" pitchFamily="34" charset="0"/>
        <a:buChar char="»"/>
        <a:defRPr sz="1500" kern="1200">
          <a:solidFill>
            <a:srgbClr val="262626"/>
          </a:solidFill>
          <a:latin typeface="+mn-lt"/>
          <a:ea typeface="+mn-ea"/>
          <a:cs typeface="Arial" charset="0"/>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Title Placeholder 1">
            <a:extLst>
              <a:ext uri="{FF2B5EF4-FFF2-40B4-BE49-F238E27FC236}">
                <a16:creationId xmlns:a16="http://schemas.microsoft.com/office/drawing/2014/main" id="{6549A684-2A7B-368B-DF4A-827A78959B90}"/>
              </a:ext>
            </a:extLst>
          </p:cNvPr>
          <p:cNvSpPr>
            <a:spLocks noGrp="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3075" name="Text Placeholder 2">
            <a:extLst>
              <a:ext uri="{FF2B5EF4-FFF2-40B4-BE49-F238E27FC236}">
                <a16:creationId xmlns:a16="http://schemas.microsoft.com/office/drawing/2014/main" id="{1B71DBFF-8D50-DAA9-C041-7A7464953506}"/>
              </a:ext>
            </a:extLst>
          </p:cNvPr>
          <p:cNvSpPr>
            <a:spLocks noGrp="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23A2C68F-3660-2ABB-5E28-3D8AB3759186}"/>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eaLnBrk="1" hangingPunct="1">
              <a:defRPr sz="1200">
                <a:solidFill>
                  <a:schemeClr val="tx1">
                    <a:tint val="75000"/>
                  </a:schemeClr>
                </a:solidFill>
                <a:cs typeface="Arial" pitchFamily="34" charset="0"/>
              </a:defRPr>
            </a:lvl1pPr>
          </a:lstStyle>
          <a:p>
            <a:pPr>
              <a:defRPr/>
            </a:pPr>
            <a:fld id="{E2E0E4AD-CE11-480D-B03F-4A92FFFC7BC2}" type="datetimeFigureOut">
              <a:rPr lang="en-US"/>
              <a:pPr>
                <a:defRPr/>
              </a:pPr>
              <a:t>1/14/24</a:t>
            </a:fld>
            <a:endParaRPr lang="en-US"/>
          </a:p>
        </p:txBody>
      </p:sp>
      <p:sp>
        <p:nvSpPr>
          <p:cNvPr id="5" name="Footer Placeholder 4">
            <a:extLst>
              <a:ext uri="{FF2B5EF4-FFF2-40B4-BE49-F238E27FC236}">
                <a16:creationId xmlns:a16="http://schemas.microsoft.com/office/drawing/2014/main" id="{C88CD299-BFD9-1D61-291C-918C34DB1F13}"/>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eaLnBrk="1" hangingPunct="1">
              <a:defRPr sz="1200">
                <a:solidFill>
                  <a:schemeClr val="tx1">
                    <a:tint val="75000"/>
                  </a:schemeClr>
                </a:solidFill>
                <a:cs typeface="Arial" pitchFamily="34" charset="0"/>
              </a:defRPr>
            </a:lvl1pPr>
          </a:lstStyle>
          <a:p>
            <a:pPr>
              <a:defRPr/>
            </a:pPr>
            <a:endParaRPr lang="en-US"/>
          </a:p>
        </p:txBody>
      </p:sp>
      <p:sp>
        <p:nvSpPr>
          <p:cNvPr id="6" name="Slide Number Placeholder 5">
            <a:extLst>
              <a:ext uri="{FF2B5EF4-FFF2-40B4-BE49-F238E27FC236}">
                <a16:creationId xmlns:a16="http://schemas.microsoft.com/office/drawing/2014/main" id="{C2F171E4-AEF7-51AF-57E7-A5D77A2C5B1B}"/>
              </a:ext>
            </a:extLst>
          </p:cNvPr>
          <p:cNvSpPr>
            <a:spLocks noGrp="1"/>
          </p:cNvSpPr>
          <p:nvPr>
            <p:ph type="sldNum" sz="quarter" idx="4"/>
          </p:nvPr>
        </p:nvSpPr>
        <p:spPr>
          <a:xfrm>
            <a:off x="6457950" y="6356350"/>
            <a:ext cx="20574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smtClean="0">
                <a:solidFill>
                  <a:srgbClr val="898989"/>
                </a:solidFill>
              </a:defRPr>
            </a:lvl1pPr>
          </a:lstStyle>
          <a:p>
            <a:pPr>
              <a:defRPr/>
            </a:pPr>
            <a:fld id="{B8B91B74-8A26-4B0F-95BC-9FA0467BF6FC}"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4699" r:id="rId1"/>
    <p:sldLayoutId id="2147484700" r:id="rId2"/>
    <p:sldLayoutId id="2147484701" r:id="rId3"/>
    <p:sldLayoutId id="2147484702" r:id="rId4"/>
    <p:sldLayoutId id="2147484703" r:id="rId5"/>
    <p:sldLayoutId id="2147484704" r:id="rId6"/>
    <p:sldLayoutId id="2147484705" r:id="rId7"/>
    <p:sldLayoutId id="2147484706" r:id="rId8"/>
    <p:sldLayoutId id="2147484707" r:id="rId9"/>
    <p:sldLayoutId id="2147484708" r:id="rId10"/>
    <p:sldLayoutId id="2147484709"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6pPr>
      <a:lvl7pPr marL="9144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7pPr>
      <a:lvl8pPr marL="13716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8pPr>
      <a:lvl9pPr marL="18288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69805" cy="6874935"/>
            <a:chOff x="-8467" y="-8468"/>
            <a:chExt cx="9169805"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pPr>
              <a:defRPr/>
            </a:pPr>
            <a:fld id="{F8F7500E-869F-4154-B97E-C57109BEEE40}" type="slidenum">
              <a:rPr lang="en-US" altLang="en-US" smtClean="0"/>
              <a:pPr>
                <a:defRPr/>
              </a:pPr>
              <a:t>‹#›</a:t>
            </a:fld>
            <a:endParaRPr lang="en-US" altLang="en-US"/>
          </a:p>
        </p:txBody>
      </p:sp>
    </p:spTree>
    <p:extLst>
      <p:ext uri="{BB962C8B-B14F-4D97-AF65-F5344CB8AC3E}">
        <p14:creationId xmlns:p14="http://schemas.microsoft.com/office/powerpoint/2010/main" val="2693868578"/>
      </p:ext>
    </p:extLst>
  </p:cSld>
  <p:clrMap bg1="lt1" tx1="dk1" bg2="lt2" tx2="dk2" accent1="accent1" accent2="accent2" accent3="accent3" accent4="accent4" accent5="accent5" accent6="accent6" hlink="hlink" folHlink="folHlink"/>
  <p:sldLayoutIdLst>
    <p:sldLayoutId id="2147485037" r:id="rId1"/>
    <p:sldLayoutId id="2147485038" r:id="rId2"/>
    <p:sldLayoutId id="2147485039" r:id="rId3"/>
    <p:sldLayoutId id="2147485040" r:id="rId4"/>
    <p:sldLayoutId id="2147485041" r:id="rId5"/>
    <p:sldLayoutId id="2147485042" r:id="rId6"/>
    <p:sldLayoutId id="2147485043" r:id="rId7"/>
    <p:sldLayoutId id="2147485044" r:id="rId8"/>
    <p:sldLayoutId id="2147485045" r:id="rId9"/>
    <p:sldLayoutId id="2147485046" r:id="rId10"/>
    <p:sldLayoutId id="2147485047" r:id="rId11"/>
    <p:sldLayoutId id="2147485048" r:id="rId12"/>
    <p:sldLayoutId id="2147485049" r:id="rId13"/>
    <p:sldLayoutId id="2147485050" r:id="rId14"/>
    <p:sldLayoutId id="2147485051" r:id="rId15"/>
    <p:sldLayoutId id="2147485052" r:id="rId16"/>
    <p:sldLayoutId id="2147485053" r:id="rId17"/>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7.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7.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7.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5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3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3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0.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3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2.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3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3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3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Content Placeholder 2">
            <a:extLst>
              <a:ext uri="{FF2B5EF4-FFF2-40B4-BE49-F238E27FC236}">
                <a16:creationId xmlns:a16="http://schemas.microsoft.com/office/drawing/2014/main" id="{96BD312F-6C51-3A4A-F997-ABBA84513E96}"/>
              </a:ext>
            </a:extLst>
          </p:cNvPr>
          <p:cNvSpPr>
            <a:spLocks noGrp="1"/>
          </p:cNvSpPr>
          <p:nvPr>
            <p:ph idx="1"/>
          </p:nvPr>
        </p:nvSpPr>
        <p:spPr>
          <a:xfrm>
            <a:off x="304800" y="533400"/>
            <a:ext cx="8610600" cy="6013704"/>
          </a:xfrm>
        </p:spPr>
        <p:txBody>
          <a:bodyPr>
            <a:normAutofit fontScale="92500" lnSpcReduction="10000"/>
          </a:bodyPr>
          <a:lstStyle/>
          <a:p>
            <a:pPr algn="ctr" eaLnBrk="1" hangingPunct="1">
              <a:buFont typeface="Arial" charset="0"/>
              <a:buNone/>
              <a:defRPr/>
            </a:pPr>
            <a:r>
              <a:rPr lang="en-US" altLang="en-US" sz="3200" dirty="0">
                <a:solidFill>
                  <a:schemeClr val="tx1"/>
                </a:solidFill>
                <a:latin typeface="Times New Roman" panose="02020603050405020304" pitchFamily="18" charset="0"/>
              </a:rPr>
              <a:t>BAN THI ĐUA – KHEN THƯỞNG TRUNG ƯƠNG</a:t>
            </a:r>
            <a:endParaRPr lang="vi-VN" altLang="zh-CN" sz="3200" dirty="0">
              <a:solidFill>
                <a:schemeClr val="tx1"/>
              </a:solidFill>
              <a:latin typeface="+mj-lt"/>
            </a:endParaRPr>
          </a:p>
          <a:p>
            <a:pPr algn="ctr" eaLnBrk="1" hangingPunct="1">
              <a:buFont typeface="Arial" charset="0"/>
              <a:buNone/>
              <a:defRPr/>
            </a:pPr>
            <a:endParaRPr lang="vi-VN" altLang="zh-CN" sz="3200" dirty="0">
              <a:solidFill>
                <a:schemeClr val="tx1"/>
              </a:solidFill>
              <a:latin typeface="+mj-lt"/>
            </a:endParaRPr>
          </a:p>
          <a:p>
            <a:pPr>
              <a:buNone/>
              <a:defRPr/>
            </a:pPr>
            <a:r>
              <a:rPr lang="vi-VN" altLang="zh-CN" sz="3200" dirty="0">
                <a:solidFill>
                  <a:schemeClr val="tx1"/>
                </a:solidFill>
                <a:latin typeface="+mj-lt"/>
              </a:rPr>
              <a:t>                          </a:t>
            </a:r>
            <a:r>
              <a:rPr lang="vi-VN" altLang="zh-CN" sz="3200" dirty="0">
                <a:solidFill>
                  <a:srgbClr val="FF0000"/>
                </a:solidFill>
                <a:latin typeface="+mj-lt"/>
              </a:rPr>
              <a:t>CHUYÊN ĐỀ</a:t>
            </a:r>
            <a:endParaRPr lang="vi-VN" altLang="zh-CN" sz="3200" dirty="0">
              <a:latin typeface="+mj-lt"/>
              <a:cs typeface="Times New Roman" pitchFamily="18" charset="0"/>
            </a:endParaRPr>
          </a:p>
          <a:p>
            <a:pPr eaLnBrk="1" hangingPunct="1">
              <a:buFont typeface="Arial" charset="0"/>
              <a:buNone/>
              <a:defRPr/>
            </a:pPr>
            <a:endParaRPr lang="vi-VN" altLang="zh-CN" sz="3200" dirty="0">
              <a:solidFill>
                <a:srgbClr val="FF0000"/>
              </a:solidFill>
              <a:latin typeface="+mj-lt"/>
            </a:endParaRPr>
          </a:p>
          <a:p>
            <a:pPr algn="ctr" eaLnBrk="1" hangingPunct="1">
              <a:buFont typeface="Arial" charset="0"/>
              <a:buNone/>
              <a:defRPr/>
            </a:pPr>
            <a:r>
              <a:rPr lang="vi-VN" altLang="zh-CN" sz="3200" dirty="0">
                <a:solidFill>
                  <a:srgbClr val="FF0000"/>
                </a:solidFill>
                <a:latin typeface="+mj-lt"/>
                <a:cs typeface="Times New Roman" pitchFamily="18" charset="0"/>
              </a:rPr>
              <a:t>MỘT SỐ NỘI DUNG VỀ TIÊU CHUẨN </a:t>
            </a:r>
          </a:p>
          <a:p>
            <a:pPr algn="ctr" eaLnBrk="1" hangingPunct="1">
              <a:buFont typeface="Arial" charset="0"/>
              <a:buNone/>
              <a:defRPr/>
            </a:pPr>
            <a:r>
              <a:rPr lang="vi-VN" altLang="zh-CN" sz="3200" dirty="0">
                <a:solidFill>
                  <a:srgbClr val="FF0000"/>
                </a:solidFill>
                <a:latin typeface="+mj-lt"/>
                <a:cs typeface="Times New Roman" pitchFamily="18" charset="0"/>
              </a:rPr>
              <a:t>KHEN THƯỞNG, THỦ TỤC, HỒ SƠ </a:t>
            </a:r>
          </a:p>
          <a:p>
            <a:pPr algn="ctr" eaLnBrk="1" hangingPunct="1">
              <a:buFont typeface="Arial" charset="0"/>
              <a:buNone/>
              <a:defRPr/>
            </a:pPr>
            <a:r>
              <a:rPr lang="vi-VN" altLang="zh-CN" sz="3200" dirty="0">
                <a:solidFill>
                  <a:srgbClr val="FF0000"/>
                </a:solidFill>
                <a:latin typeface="+mj-lt"/>
                <a:cs typeface="Times New Roman" pitchFamily="18" charset="0"/>
              </a:rPr>
              <a:t>KHEN THƯỞNG THEO LUẬT TĐKT NĂM 2022 </a:t>
            </a:r>
          </a:p>
          <a:p>
            <a:pPr algn="ctr" eaLnBrk="1" hangingPunct="1">
              <a:buFont typeface="Arial" charset="0"/>
              <a:buNone/>
              <a:defRPr/>
            </a:pPr>
            <a:r>
              <a:rPr lang="vi-VN" altLang="zh-CN" sz="3200" dirty="0">
                <a:solidFill>
                  <a:srgbClr val="FF0000"/>
                </a:solidFill>
                <a:latin typeface="+mj-lt"/>
                <a:cs typeface="Times New Roman" pitchFamily="18" charset="0"/>
              </a:rPr>
              <a:t>VÀ NGHỊ ĐỊNH 98/2023 CỦA CHÍNH PHỦ</a:t>
            </a:r>
          </a:p>
          <a:p>
            <a:pPr eaLnBrk="1" hangingPunct="1">
              <a:buFont typeface="Arial" charset="0"/>
              <a:buNone/>
              <a:defRPr/>
            </a:pPr>
            <a:endParaRPr lang="vi-VN" altLang="zh-CN" sz="3600" dirty="0">
              <a:solidFill>
                <a:srgbClr val="FF0000"/>
              </a:solidFill>
            </a:endParaRPr>
          </a:p>
          <a:p>
            <a:pPr algn="ctr" eaLnBrk="1" hangingPunct="1">
              <a:buFont typeface="Arial" charset="0"/>
              <a:buNone/>
              <a:defRPr/>
            </a:pPr>
            <a:r>
              <a:rPr lang="vi-VN" altLang="zh-CN" sz="2800" dirty="0">
                <a:latin typeface="Times New Roman" panose="02020603050405020304" pitchFamily="18" charset="0"/>
                <a:cs typeface="Times New Roman" panose="02020603050405020304" pitchFamily="18" charset="0"/>
              </a:rPr>
              <a:t>BÁO CÁO VIÊN: Th.S MAI THỊ LAN HƯƠNG,</a:t>
            </a:r>
          </a:p>
          <a:p>
            <a:pPr algn="ctr" eaLnBrk="1" hangingPunct="1">
              <a:buFont typeface="Arial" charset="0"/>
              <a:buNone/>
              <a:defRPr/>
            </a:pPr>
            <a:r>
              <a:rPr lang="vi-VN" altLang="zh-CN" sz="2800" dirty="0">
                <a:latin typeface="Times New Roman" panose="02020603050405020304" pitchFamily="18" charset="0"/>
                <a:cs typeface="Times New Roman" panose="02020603050405020304" pitchFamily="18" charset="0"/>
              </a:rPr>
              <a:t>CVC PHÒNG III, BAN TĐKT TRUNG ƯƠNG</a:t>
            </a:r>
            <a:endParaRPr lang="en-US" sz="2800" b="1" dirty="0">
              <a:solidFill>
                <a:srgbClr val="C00000"/>
              </a:solidFill>
              <a:latin typeface="Times New Roman" panose="02020603050405020304" pitchFamily="18" charset="0"/>
              <a:cs typeface="Times New Roman" panose="02020603050405020304" pitchFamily="18" charset="0"/>
            </a:endParaRPr>
          </a:p>
        </p:txBody>
      </p:sp>
      <p:sp>
        <p:nvSpPr>
          <p:cNvPr id="8195" name="Slide Number Placeholder 3">
            <a:extLst>
              <a:ext uri="{FF2B5EF4-FFF2-40B4-BE49-F238E27FC236}">
                <a16:creationId xmlns:a16="http://schemas.microsoft.com/office/drawing/2014/main" id="{02E4741A-4887-C580-E763-3850967C5B61}"/>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fld id="{DDACFBF6-D833-4CEB-BCB3-FE53B380671B}" type="slidenum">
              <a:rPr lang="en-US" altLang="en-US">
                <a:solidFill>
                  <a:srgbClr val="898989"/>
                </a:solidFill>
              </a:rPr>
              <a:pPr/>
              <a:t>1</a:t>
            </a:fld>
            <a:endParaRPr lang="en-US" altLang="en-US">
              <a:solidFill>
                <a:srgbClr val="898989"/>
              </a:solidFill>
            </a:endParaRPr>
          </a:p>
        </p:txBody>
      </p:sp>
    </p:spTree>
  </p:cSld>
  <p:clrMapOvr>
    <a:masterClrMapping/>
  </p:clrMapOvr>
  <p:transition>
    <p:wipe dir="d"/>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1704" name="Group 24"/>
          <p:cNvGraphicFramePr>
            <a:graphicFrameLocks noGrp="1"/>
          </p:cNvGraphicFramePr>
          <p:nvPr>
            <p:extLst>
              <p:ext uri="{D42A27DB-BD31-4B8C-83A1-F6EECF244321}">
                <p14:modId xmlns:p14="http://schemas.microsoft.com/office/powerpoint/2010/main" val="941504112"/>
              </p:ext>
            </p:extLst>
          </p:nvPr>
        </p:nvGraphicFramePr>
        <p:xfrm>
          <a:off x="152400" y="685800"/>
          <a:ext cx="8763000" cy="6675330"/>
        </p:xfrm>
        <a:graphic>
          <a:graphicData uri="http://schemas.openxmlformats.org/drawingml/2006/table">
            <a:tbl>
              <a:tblPr/>
              <a:tblGrid>
                <a:gridCol w="1387475">
                  <a:extLst>
                    <a:ext uri="{9D8B030D-6E8A-4147-A177-3AD203B41FA5}">
                      <a16:colId xmlns:a16="http://schemas.microsoft.com/office/drawing/2014/main" val="20000"/>
                    </a:ext>
                  </a:extLst>
                </a:gridCol>
                <a:gridCol w="2482850">
                  <a:extLst>
                    <a:ext uri="{9D8B030D-6E8A-4147-A177-3AD203B41FA5}">
                      <a16:colId xmlns:a16="http://schemas.microsoft.com/office/drawing/2014/main" val="20001"/>
                    </a:ext>
                  </a:extLst>
                </a:gridCol>
                <a:gridCol w="2409825">
                  <a:extLst>
                    <a:ext uri="{9D8B030D-6E8A-4147-A177-3AD203B41FA5}">
                      <a16:colId xmlns:a16="http://schemas.microsoft.com/office/drawing/2014/main" val="20002"/>
                    </a:ext>
                  </a:extLst>
                </a:gridCol>
                <a:gridCol w="2482850">
                  <a:extLst>
                    <a:ext uri="{9D8B030D-6E8A-4147-A177-3AD203B41FA5}">
                      <a16:colId xmlns:a16="http://schemas.microsoft.com/office/drawing/2014/main" val="20003"/>
                    </a:ext>
                  </a:extLst>
                </a:gridCol>
              </a:tblGrid>
              <a:tr h="414701">
                <a:tc rowSpan="2">
                  <a:txBody>
                    <a:bodyPr/>
                    <a:lstStyle/>
                    <a:p>
                      <a:pPr marL="0" marR="0" lvl="0" indent="0" algn="ctr" defTabSz="914400" rtl="0" eaLnBrk="1" fontAlgn="base" latinLnBrk="0" hangingPunct="1">
                        <a:lnSpc>
                          <a:spcPts val="1700"/>
                        </a:lnSpc>
                        <a:spcBef>
                          <a:spcPts val="600"/>
                        </a:spcBef>
                        <a:spcAft>
                          <a:spcPct val="0"/>
                        </a:spcAft>
                        <a:buClrTx/>
                        <a:buSzTx/>
                        <a:buFontTx/>
                        <a:buNone/>
                        <a:tabLst/>
                      </a:pPr>
                      <a:endParaRPr kumimoji="0" lang="en-US" sz="1800" b="1" i="0" u="none" strike="noStrike" cap="none" normalizeH="0" baseline="0" dirty="0">
                        <a:ln>
                          <a:noFill/>
                        </a:ln>
                        <a:solidFill>
                          <a:srgbClr val="0070C0"/>
                        </a:solidFill>
                        <a:effectLst/>
                        <a:latin typeface="Calibri" pitchFamily="34" charset="0"/>
                        <a:ea typeface="Calibri" pitchFamily="34" charset="0"/>
                        <a:cs typeface="Times New Roman" pitchFamily="18" charset="0"/>
                      </a:endParaRPr>
                    </a:p>
                  </a:txBody>
                  <a:tcPr marL="63305" marR="63305" marT="0" marB="0"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F4EFE8">
                        <a:alpha val="0"/>
                      </a:srgbClr>
                    </a:solidFill>
                  </a:tcPr>
                </a:tc>
                <a:tc gridSpan="3">
                  <a:txBody>
                    <a:bodyPr/>
                    <a:lstStyle/>
                    <a:p>
                      <a:pPr marL="0" marR="0" lvl="0" indent="0" algn="ctr" defTabSz="914400" rtl="0" eaLnBrk="1" fontAlgn="base" latinLnBrk="0" hangingPunct="1">
                        <a:lnSpc>
                          <a:spcPts val="1700"/>
                        </a:lnSpc>
                        <a:spcBef>
                          <a:spcPts val="600"/>
                        </a:spcBef>
                        <a:spcAft>
                          <a:spcPct val="0"/>
                        </a:spcAft>
                        <a:buClrTx/>
                        <a:buSzTx/>
                        <a:buFontTx/>
                        <a:buNone/>
                        <a:tabLst/>
                      </a:pPr>
                      <a:r>
                        <a:rPr kumimoji="0" lang="sq-AL" sz="2400" b="1" i="0" u="none" strike="noStrike" cap="none" normalizeH="0" baseline="0" dirty="0">
                          <a:ln>
                            <a:noFill/>
                          </a:ln>
                          <a:solidFill>
                            <a:schemeClr val="accent1"/>
                          </a:solidFill>
                          <a:effectLst/>
                          <a:latin typeface="Times New Roman" panose="02020603050405020304" pitchFamily="18" charset="0"/>
                          <a:cs typeface="Times New Roman" panose="02020603050405020304" pitchFamily="18" charset="0"/>
                        </a:rPr>
                        <a:t>Huân chương Lao động </a:t>
                      </a:r>
                      <a:r>
                        <a:rPr kumimoji="0" lang="en-US" sz="2400" b="1" i="0" u="none" strike="noStrike" cap="none" normalizeH="0" baseline="0" dirty="0">
                          <a:ln>
                            <a:noFill/>
                          </a:ln>
                          <a:solidFill>
                            <a:schemeClr val="accent1"/>
                          </a:solidFill>
                          <a:effectLst/>
                          <a:latin typeface="Times New Roman" panose="02020603050405020304" pitchFamily="18" charset="0"/>
                          <a:cs typeface="Times New Roman" panose="02020603050405020304" pitchFamily="18" charset="0"/>
                        </a:rPr>
                        <a:t>(đối </a:t>
                      </a:r>
                      <a:r>
                        <a:rPr kumimoji="0" lang="en-US" sz="2400" b="1" i="0" u="none" strike="noStrike" cap="none" normalizeH="0" baseline="0" dirty="0" err="1">
                          <a:ln>
                            <a:noFill/>
                          </a:ln>
                          <a:solidFill>
                            <a:schemeClr val="accent1"/>
                          </a:solidFill>
                          <a:effectLst/>
                          <a:latin typeface="Times New Roman" panose="02020603050405020304" pitchFamily="18" charset="0"/>
                          <a:cs typeface="Times New Roman" panose="02020603050405020304" pitchFamily="18" charset="0"/>
                        </a:rPr>
                        <a:t>với</a:t>
                      </a:r>
                      <a:r>
                        <a:rPr kumimoji="0" lang="en-US" sz="2400" b="1" i="0" u="none" strike="noStrike" cap="none" normalizeH="0" baseline="0" dirty="0">
                          <a:ln>
                            <a:noFill/>
                          </a:ln>
                          <a:solidFill>
                            <a:schemeClr val="accent1"/>
                          </a:solidFill>
                          <a:effectLst/>
                          <a:latin typeface="Times New Roman" panose="02020603050405020304" pitchFamily="18" charset="0"/>
                          <a:cs typeface="Times New Roman" panose="02020603050405020304" pitchFamily="18" charset="0"/>
                        </a:rPr>
                        <a:t> </a:t>
                      </a:r>
                      <a:r>
                        <a:rPr kumimoji="0" lang="en-US" sz="2400" b="1" i="0" u="none" strike="noStrike" cap="none" normalizeH="0" baseline="0" dirty="0" err="1">
                          <a:ln>
                            <a:noFill/>
                          </a:ln>
                          <a:solidFill>
                            <a:schemeClr val="accent1"/>
                          </a:solidFill>
                          <a:effectLst/>
                          <a:latin typeface="Times New Roman" panose="02020603050405020304" pitchFamily="18" charset="0"/>
                          <a:cs typeface="Times New Roman" panose="02020603050405020304" pitchFamily="18" charset="0"/>
                        </a:rPr>
                        <a:t>tập</a:t>
                      </a:r>
                      <a:r>
                        <a:rPr kumimoji="0" lang="en-US" sz="2400" b="1" i="0" u="none" strike="noStrike" cap="none" normalizeH="0" baseline="0" dirty="0">
                          <a:ln>
                            <a:noFill/>
                          </a:ln>
                          <a:solidFill>
                            <a:schemeClr val="accent1"/>
                          </a:solidFill>
                          <a:effectLst/>
                          <a:latin typeface="Times New Roman" panose="02020603050405020304" pitchFamily="18" charset="0"/>
                          <a:cs typeface="Times New Roman" panose="02020603050405020304" pitchFamily="18" charset="0"/>
                        </a:rPr>
                        <a:t> </a:t>
                      </a:r>
                      <a:r>
                        <a:rPr kumimoji="0" lang="en-US" sz="2400" b="1" i="0" u="none" strike="noStrike" cap="none" normalizeH="0" baseline="0" dirty="0" err="1">
                          <a:ln>
                            <a:noFill/>
                          </a:ln>
                          <a:solidFill>
                            <a:schemeClr val="accent1"/>
                          </a:solidFill>
                          <a:effectLst/>
                          <a:latin typeface="Times New Roman" panose="02020603050405020304" pitchFamily="18" charset="0"/>
                          <a:cs typeface="Times New Roman" panose="02020603050405020304" pitchFamily="18" charset="0"/>
                        </a:rPr>
                        <a:t>thể</a:t>
                      </a:r>
                      <a:r>
                        <a:rPr kumimoji="0" lang="en-US" sz="2400" b="1" i="0" u="none" strike="noStrike" cap="none" normalizeH="0" baseline="0" dirty="0">
                          <a:ln>
                            <a:noFill/>
                          </a:ln>
                          <a:solidFill>
                            <a:schemeClr val="accent1"/>
                          </a:solidFill>
                          <a:effectLst/>
                          <a:latin typeface="Times New Roman" panose="02020603050405020304" pitchFamily="18" charset="0"/>
                          <a:cs typeface="Times New Roman" panose="02020603050405020304" pitchFamily="18" charset="0"/>
                        </a:rPr>
                        <a:t>)</a:t>
                      </a:r>
                      <a:endParaRPr kumimoji="0" lang="en-US" sz="2400" b="1" i="0" u="none" strike="noStrike" cap="none" normalizeH="0" baseline="0" dirty="0">
                        <a:ln>
                          <a:noFill/>
                        </a:ln>
                        <a:solidFill>
                          <a:schemeClr val="accent1"/>
                        </a:solidFill>
                        <a:effectLst/>
                        <a:latin typeface="Times New Roman" panose="02020603050405020304" pitchFamily="18" charset="0"/>
                        <a:ea typeface="Calibri" pitchFamily="34" charset="0"/>
                        <a:cs typeface="Times New Roman" panose="02020603050405020304" pitchFamily="18" charset="0"/>
                      </a:endParaRPr>
                    </a:p>
                  </a:txBody>
                  <a:tcPr marL="63305" marR="63305" marT="0" marB="0"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F4EFE8">
                        <a:alpha val="0"/>
                      </a:srgbClr>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351954">
                <a:tc vMerge="1">
                  <a:txBody>
                    <a:bodyPr/>
                    <a:lstStyle/>
                    <a:p>
                      <a:endParaRPr lang="en-US"/>
                    </a:p>
                  </a:txBody>
                  <a:tcPr/>
                </a:tc>
                <a:tc>
                  <a:txBody>
                    <a:bodyPr/>
                    <a:lstStyle/>
                    <a:p>
                      <a:pPr marL="0" marR="0" lvl="0" indent="0" algn="ctr" defTabSz="914400" rtl="0" eaLnBrk="1" fontAlgn="base" latinLnBrk="0" hangingPunct="1">
                        <a:lnSpc>
                          <a:spcPts val="1700"/>
                        </a:lnSpc>
                        <a:spcBef>
                          <a:spcPts val="600"/>
                        </a:spcBef>
                        <a:spcAft>
                          <a:spcPct val="0"/>
                        </a:spcAft>
                        <a:buClrTx/>
                        <a:buSzTx/>
                        <a:buFontTx/>
                        <a:buNone/>
                        <a:tabLst>
                          <a:tab pos="666750" algn="ctr"/>
                          <a:tab pos="1333500" algn="r"/>
                        </a:tabLst>
                      </a:pPr>
                      <a:r>
                        <a:rPr kumimoji="0" lang="sq-AL" sz="1800" b="1"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Hạng Nhất	</a:t>
                      </a:r>
                      <a:endParaRPr kumimoji="0" lang="en-US" sz="1800" b="1" i="0" u="none" strike="noStrike" cap="none" normalizeH="0" baseline="0" dirty="0">
                        <a:ln>
                          <a:noFill/>
                        </a:ln>
                        <a:solidFill>
                          <a:schemeClr val="tx1"/>
                        </a:solidFill>
                        <a:effectLst/>
                        <a:latin typeface="Calibri" pitchFamily="34" charset="0"/>
                        <a:ea typeface="Calibri" pitchFamily="34" charset="0"/>
                        <a:cs typeface="Times New Roman" pitchFamily="18" charset="0"/>
                      </a:endParaRPr>
                    </a:p>
                  </a:txBody>
                  <a:tcPr marL="63305" marR="63305" marT="0" marB="0"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F4EFE8">
                        <a:alpha val="0"/>
                      </a:srgbClr>
                    </a:solidFill>
                  </a:tcPr>
                </a:tc>
                <a:tc>
                  <a:txBody>
                    <a:bodyPr/>
                    <a:lstStyle/>
                    <a:p>
                      <a:pPr marL="0" marR="0" lvl="0" indent="0" algn="ctr" defTabSz="914400" rtl="0" eaLnBrk="1" fontAlgn="base" latinLnBrk="0" hangingPunct="1">
                        <a:lnSpc>
                          <a:spcPts val="1700"/>
                        </a:lnSpc>
                        <a:spcBef>
                          <a:spcPts val="600"/>
                        </a:spcBef>
                        <a:spcAft>
                          <a:spcPct val="0"/>
                        </a:spcAft>
                        <a:buClrTx/>
                        <a:buSzTx/>
                        <a:buFontTx/>
                        <a:buNone/>
                        <a:tabLst/>
                      </a:pPr>
                      <a:r>
                        <a:rPr kumimoji="0" lang="sq-AL" sz="1800" b="1"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Hạng Nhì</a:t>
                      </a:r>
                      <a:endParaRPr kumimoji="0" lang="en-US" sz="1800" b="1" i="0" u="none" strike="noStrike" cap="none" normalizeH="0" baseline="0" dirty="0">
                        <a:ln>
                          <a:noFill/>
                        </a:ln>
                        <a:solidFill>
                          <a:schemeClr val="tx1"/>
                        </a:solidFill>
                        <a:effectLst/>
                        <a:latin typeface="Calibri" pitchFamily="34" charset="0"/>
                        <a:ea typeface="Calibri" pitchFamily="34" charset="0"/>
                        <a:cs typeface="Times New Roman" pitchFamily="18" charset="0"/>
                      </a:endParaRPr>
                    </a:p>
                  </a:txBody>
                  <a:tcPr marL="63305" marR="63305" marT="0" marB="0"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F4EFE8">
                        <a:alpha val="0"/>
                      </a:srgbClr>
                    </a:solidFill>
                  </a:tcPr>
                </a:tc>
                <a:tc>
                  <a:txBody>
                    <a:bodyPr/>
                    <a:lstStyle/>
                    <a:p>
                      <a:pPr marL="0" marR="0" lvl="0" indent="0" algn="ctr" defTabSz="914400" rtl="0" eaLnBrk="1" fontAlgn="base" latinLnBrk="0" hangingPunct="1">
                        <a:lnSpc>
                          <a:spcPts val="1700"/>
                        </a:lnSpc>
                        <a:spcBef>
                          <a:spcPts val="600"/>
                        </a:spcBef>
                        <a:spcAft>
                          <a:spcPct val="0"/>
                        </a:spcAft>
                        <a:buClrTx/>
                        <a:buSzTx/>
                        <a:buFontTx/>
                        <a:buNone/>
                        <a:tabLst/>
                      </a:pPr>
                      <a:r>
                        <a:rPr kumimoji="0" lang="sq-AL" sz="1800" b="1"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Hạng Ba</a:t>
                      </a:r>
                      <a:endParaRPr kumimoji="0" lang="en-US" sz="1800" b="1" i="0" u="none" strike="noStrike" cap="none" normalizeH="0" baseline="0" dirty="0">
                        <a:ln>
                          <a:noFill/>
                        </a:ln>
                        <a:solidFill>
                          <a:schemeClr val="tx1"/>
                        </a:solidFill>
                        <a:effectLst/>
                        <a:latin typeface="Calibri" pitchFamily="34" charset="0"/>
                        <a:ea typeface="Calibri" pitchFamily="34" charset="0"/>
                        <a:cs typeface="Times New Roman" pitchFamily="18" charset="0"/>
                      </a:endParaRPr>
                    </a:p>
                  </a:txBody>
                  <a:tcPr marL="63305" marR="63305" marT="0" marB="0"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F4EFE8">
                        <a:alpha val="0"/>
                      </a:srgbClr>
                    </a:solidFill>
                  </a:tcPr>
                </a:tc>
                <a:extLst>
                  <a:ext uri="{0D108BD9-81ED-4DB2-BD59-A6C34878D82A}">
                    <a16:rowId xmlns:a16="http://schemas.microsoft.com/office/drawing/2014/main" val="10001"/>
                  </a:ext>
                </a:extLst>
              </a:tr>
              <a:tr h="5661133">
                <a:tc>
                  <a:txBody>
                    <a:bodyPr/>
                    <a:lstStyle/>
                    <a:p>
                      <a:pPr marL="0" marR="0" lvl="0" indent="0" algn="ctr" defTabSz="914400" rtl="0" eaLnBrk="1" fontAlgn="base" latinLnBrk="0" hangingPunct="1">
                        <a:lnSpc>
                          <a:spcPts val="1700"/>
                        </a:lnSpc>
                        <a:spcBef>
                          <a:spcPts val="600"/>
                        </a:spcBef>
                        <a:spcAft>
                          <a:spcPct val="0"/>
                        </a:spcAft>
                        <a:buClrTx/>
                        <a:buSzTx/>
                        <a:buFontTx/>
                        <a:buNone/>
                        <a:tabLst/>
                      </a:pPr>
                      <a:endParaRPr kumimoji="0" lang="en-US" sz="1800" b="1" i="0" u="none" strike="noStrike" cap="none" normalizeH="0" baseline="0" dirty="0">
                        <a:ln>
                          <a:noFill/>
                        </a:ln>
                        <a:solidFill>
                          <a:srgbClr val="0070C0"/>
                        </a:solidFill>
                        <a:effectLst/>
                        <a:latin typeface="Times New Roman" pitchFamily="18" charset="0"/>
                        <a:ea typeface="Calibri" pitchFamily="34" charset="0"/>
                        <a:cs typeface="Times New Roman" pitchFamily="18" charset="0"/>
                      </a:endParaRPr>
                    </a:p>
                    <a:p>
                      <a:pPr marL="0" marR="0" lvl="0" indent="0" algn="ctr" defTabSz="914400" rtl="0" eaLnBrk="1" fontAlgn="base" latinLnBrk="0" hangingPunct="1">
                        <a:lnSpc>
                          <a:spcPts val="1700"/>
                        </a:lnSpc>
                        <a:spcBef>
                          <a:spcPts val="600"/>
                        </a:spcBef>
                        <a:spcAft>
                          <a:spcPct val="0"/>
                        </a:spcAft>
                        <a:buClrTx/>
                        <a:buSzTx/>
                        <a:buFontTx/>
                        <a:buNone/>
                        <a:tabLst/>
                      </a:pPr>
                      <a:endParaRPr kumimoji="0" lang="en-US" sz="1800" b="1" i="0" u="none" strike="noStrike" cap="none" normalizeH="0" baseline="0" dirty="0">
                        <a:ln>
                          <a:noFill/>
                        </a:ln>
                        <a:solidFill>
                          <a:srgbClr val="0070C0"/>
                        </a:solidFill>
                        <a:effectLst/>
                        <a:latin typeface="Times New Roman" pitchFamily="18" charset="0"/>
                        <a:ea typeface="Calibri" pitchFamily="34" charset="0"/>
                        <a:cs typeface="Times New Roman" pitchFamily="18" charset="0"/>
                      </a:endParaRPr>
                    </a:p>
                    <a:p>
                      <a:pPr marL="0" marR="0" lvl="0" indent="0" algn="ctr" defTabSz="914400" rtl="0" eaLnBrk="1" fontAlgn="base" latinLnBrk="0" hangingPunct="1">
                        <a:lnSpc>
                          <a:spcPts val="1700"/>
                        </a:lnSpc>
                        <a:spcBef>
                          <a:spcPts val="600"/>
                        </a:spcBef>
                        <a:spcAft>
                          <a:spcPct val="0"/>
                        </a:spcAft>
                        <a:buClrTx/>
                        <a:buSzTx/>
                        <a:buFontTx/>
                        <a:buNone/>
                        <a:tabLst/>
                      </a:pPr>
                      <a:endParaRPr kumimoji="0" lang="en-US" sz="1800" b="1" i="0" u="none" strike="noStrike" cap="none" normalizeH="0" baseline="0" dirty="0">
                        <a:ln>
                          <a:noFill/>
                        </a:ln>
                        <a:solidFill>
                          <a:srgbClr val="0070C0"/>
                        </a:solidFill>
                        <a:effectLst/>
                        <a:latin typeface="Times New Roman" pitchFamily="18" charset="0"/>
                        <a:ea typeface="Calibri" pitchFamily="34" charset="0"/>
                        <a:cs typeface="Times New Roman" pitchFamily="18" charset="0"/>
                      </a:endParaRPr>
                    </a:p>
                    <a:p>
                      <a:pPr marL="0" marR="0" lvl="0" indent="0" algn="ctr" defTabSz="914400" rtl="0" eaLnBrk="1" fontAlgn="base" latinLnBrk="0" hangingPunct="1">
                        <a:lnSpc>
                          <a:spcPts val="1700"/>
                        </a:lnSpc>
                        <a:spcBef>
                          <a:spcPts val="600"/>
                        </a:spcBef>
                        <a:spcAft>
                          <a:spcPct val="0"/>
                        </a:spcAft>
                        <a:buClrTx/>
                        <a:buSzTx/>
                        <a:buFontTx/>
                        <a:buNone/>
                        <a:tabLst/>
                      </a:pPr>
                      <a:endParaRPr kumimoji="0" lang="en-US" sz="1800" b="1" i="0" u="none" strike="noStrike" cap="none" normalizeH="0" baseline="0" dirty="0">
                        <a:ln>
                          <a:noFill/>
                        </a:ln>
                        <a:solidFill>
                          <a:srgbClr val="0070C0"/>
                        </a:solidFill>
                        <a:effectLst/>
                        <a:latin typeface="Times New Roman" pitchFamily="18" charset="0"/>
                        <a:ea typeface="Calibri" pitchFamily="34" charset="0"/>
                        <a:cs typeface="Times New Roman" pitchFamily="18" charset="0"/>
                      </a:endParaRPr>
                    </a:p>
                    <a:p>
                      <a:pPr marL="0" marR="0" lvl="0" indent="0" algn="ctr" defTabSz="914400" rtl="0" eaLnBrk="1" fontAlgn="base" latinLnBrk="0" hangingPunct="1">
                        <a:lnSpc>
                          <a:spcPts val="1700"/>
                        </a:lnSpc>
                        <a:spcBef>
                          <a:spcPts val="600"/>
                        </a:spcBef>
                        <a:spcAft>
                          <a:spcPct val="0"/>
                        </a:spcAft>
                        <a:buClrTx/>
                        <a:buSzTx/>
                        <a:buFontTx/>
                        <a:buNone/>
                        <a:tabLst/>
                      </a:pPr>
                      <a:endParaRPr kumimoji="0" lang="en-US" sz="1800" b="1" i="0" u="none" strike="noStrike" cap="none" normalizeH="0" baseline="0" dirty="0">
                        <a:ln>
                          <a:noFill/>
                        </a:ln>
                        <a:solidFill>
                          <a:srgbClr val="0070C0"/>
                        </a:solidFill>
                        <a:effectLst/>
                        <a:latin typeface="Times New Roman" pitchFamily="18" charset="0"/>
                        <a:ea typeface="Calibri" pitchFamily="34" charset="0"/>
                        <a:cs typeface="Times New Roman" pitchFamily="18" charset="0"/>
                      </a:endParaRPr>
                    </a:p>
                    <a:p>
                      <a:pPr marL="0" marR="0" lvl="0" indent="0" algn="ctr" defTabSz="914400" rtl="0" eaLnBrk="1" fontAlgn="base" latinLnBrk="0" hangingPunct="1">
                        <a:lnSpc>
                          <a:spcPts val="1700"/>
                        </a:lnSpc>
                        <a:spcBef>
                          <a:spcPts val="600"/>
                        </a:spcBef>
                        <a:spcAft>
                          <a:spcPct val="0"/>
                        </a:spcAft>
                        <a:buClrTx/>
                        <a:buSzTx/>
                        <a:buFontTx/>
                        <a:buNone/>
                        <a:tabLst/>
                      </a:pPr>
                      <a:endParaRPr kumimoji="0" lang="en-US" sz="1800" b="1" i="0" u="none" strike="noStrike" cap="none" normalizeH="0" baseline="0" dirty="0">
                        <a:ln>
                          <a:noFill/>
                        </a:ln>
                        <a:solidFill>
                          <a:srgbClr val="0070C0"/>
                        </a:solidFill>
                        <a:effectLst/>
                        <a:latin typeface="Times New Roman" pitchFamily="18" charset="0"/>
                        <a:ea typeface="Calibri" pitchFamily="34" charset="0"/>
                        <a:cs typeface="Times New Roman" pitchFamily="18" charset="0"/>
                      </a:endParaRPr>
                    </a:p>
                    <a:p>
                      <a:pPr marL="0" marR="0" lvl="0" indent="0" algn="ctr" defTabSz="914400" rtl="0" eaLnBrk="1" fontAlgn="base" latinLnBrk="0" hangingPunct="1">
                        <a:lnSpc>
                          <a:spcPct val="100000"/>
                        </a:lnSpc>
                        <a:spcBef>
                          <a:spcPts val="600"/>
                        </a:spcBef>
                        <a:spcAft>
                          <a:spcPct val="0"/>
                        </a:spcAft>
                        <a:buClrTx/>
                        <a:buSzTx/>
                        <a:buFontTx/>
                        <a:buNone/>
                        <a:tabLst/>
                      </a:pPr>
                      <a:endParaRPr kumimoji="0" lang="en-US" sz="1800" b="1" i="0" u="none" strike="noStrike" cap="none" normalizeH="0" baseline="0" dirty="0">
                        <a:ln>
                          <a:noFill/>
                        </a:ln>
                        <a:solidFill>
                          <a:srgbClr val="0070C0"/>
                        </a:solidFill>
                        <a:effectLst/>
                        <a:latin typeface="Times New Roman" pitchFamily="18" charset="0"/>
                        <a:ea typeface="Calibri" pitchFamily="34" charset="0"/>
                        <a:cs typeface="Times New Roman" pitchFamily="18" charset="0"/>
                      </a:endParaRPr>
                    </a:p>
                  </a:txBody>
                  <a:tcPr marL="63305" marR="63305" marT="0" marB="0"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F4EFE8">
                        <a:alpha val="0"/>
                      </a:srgbClr>
                    </a:solidFill>
                  </a:tcPr>
                </a:tc>
                <a:tc>
                  <a:txBody>
                    <a:bodyPr/>
                    <a:lstStyle/>
                    <a:p>
                      <a:pPr marL="0" marR="0" lvl="0" indent="0" algn="just" defTabSz="914400" rtl="0" eaLnBrk="1" fontAlgn="base" latinLnBrk="0" hangingPunct="1">
                        <a:lnSpc>
                          <a:spcPct val="115000"/>
                        </a:lnSpc>
                        <a:spcBef>
                          <a:spcPct val="0"/>
                        </a:spcBef>
                        <a:spcAft>
                          <a:spcPct val="0"/>
                        </a:spcAft>
                        <a:buClrTx/>
                        <a:buSzTx/>
                        <a:buFontTx/>
                        <a:buNone/>
                        <a:tabLst/>
                      </a:pPr>
                      <a:r>
                        <a:rPr lang="en-US" sz="1700" i="0" baseline="0" dirty="0">
                          <a:solidFill>
                            <a:srgbClr val="002060"/>
                          </a:solidFill>
                          <a:latin typeface="Times New Roman" pitchFamily="18" charset="0"/>
                          <a:cs typeface="Times New Roman" pitchFamily="18" charset="0"/>
                        </a:rPr>
                        <a:t>c.</a:t>
                      </a:r>
                      <a:r>
                        <a:rPr lang="vi-VN" sz="1700" i="0" baseline="0" dirty="0">
                          <a:solidFill>
                            <a:srgbClr val="002060"/>
                          </a:solidFill>
                          <a:latin typeface="Times New Roman" pitchFamily="18" charset="0"/>
                          <a:cs typeface="Times New Roman" pitchFamily="18" charset="0"/>
                        </a:rPr>
                        <a:t> Có nhiều đóng</a:t>
                      </a:r>
                      <a:r>
                        <a:rPr lang="en-US" sz="1700" i="0" baseline="0" dirty="0">
                          <a:solidFill>
                            <a:srgbClr val="002060"/>
                          </a:solidFill>
                          <a:latin typeface="Times New Roman" pitchFamily="18" charset="0"/>
                          <a:cs typeface="Times New Roman" pitchFamily="18" charset="0"/>
                        </a:rPr>
                        <a:t> </a:t>
                      </a:r>
                      <a:r>
                        <a:rPr lang="vi-VN" sz="1700" i="0" baseline="0" dirty="0">
                          <a:solidFill>
                            <a:srgbClr val="002060"/>
                          </a:solidFill>
                          <a:latin typeface="Times New Roman" pitchFamily="18" charset="0"/>
                          <a:cs typeface="Times New Roman" pitchFamily="18" charset="0"/>
                        </a:rPr>
                        <a:t>góp lớn vào sự</a:t>
                      </a:r>
                      <a:r>
                        <a:rPr lang="en-US" sz="1700" i="0" baseline="0" dirty="0">
                          <a:solidFill>
                            <a:srgbClr val="002060"/>
                          </a:solidFill>
                          <a:latin typeface="Times New Roman" pitchFamily="18" charset="0"/>
                          <a:cs typeface="Times New Roman" pitchFamily="18" charset="0"/>
                        </a:rPr>
                        <a:t> </a:t>
                      </a:r>
                      <a:r>
                        <a:rPr lang="vi-VN" sz="1700" i="0" baseline="0" dirty="0">
                          <a:solidFill>
                            <a:srgbClr val="002060"/>
                          </a:solidFill>
                          <a:latin typeface="Times New Roman" pitchFamily="18" charset="0"/>
                          <a:cs typeface="Times New Roman" pitchFamily="18" charset="0"/>
                        </a:rPr>
                        <a:t>phát triển KTXH</a:t>
                      </a:r>
                      <a:r>
                        <a:rPr lang="en-US" sz="1700" i="0" baseline="0" dirty="0">
                          <a:solidFill>
                            <a:srgbClr val="002060"/>
                          </a:solidFill>
                          <a:latin typeface="Times New Roman" pitchFamily="18" charset="0"/>
                          <a:cs typeface="Times New Roman" pitchFamily="18" charset="0"/>
                        </a:rPr>
                        <a:t> </a:t>
                      </a:r>
                      <a:r>
                        <a:rPr lang="vi-VN" sz="1700" i="0" baseline="0" dirty="0">
                          <a:solidFill>
                            <a:srgbClr val="002060"/>
                          </a:solidFill>
                          <a:latin typeface="Times New Roman" pitchFamily="18" charset="0"/>
                          <a:cs typeface="Times New Roman" pitchFamily="18" charset="0"/>
                        </a:rPr>
                        <a:t>của đất nước, bảo</a:t>
                      </a:r>
                      <a:r>
                        <a:rPr lang="en-US" sz="1700" i="0" baseline="0" dirty="0">
                          <a:solidFill>
                            <a:srgbClr val="002060"/>
                          </a:solidFill>
                          <a:latin typeface="Times New Roman" pitchFamily="18" charset="0"/>
                          <a:cs typeface="Times New Roman" pitchFamily="18" charset="0"/>
                        </a:rPr>
                        <a:t> </a:t>
                      </a:r>
                      <a:r>
                        <a:rPr lang="vi-VN" sz="1700" i="0" baseline="0" dirty="0">
                          <a:solidFill>
                            <a:srgbClr val="002060"/>
                          </a:solidFill>
                          <a:latin typeface="Times New Roman" pitchFamily="18" charset="0"/>
                          <a:cs typeface="Times New Roman" pitchFamily="18" charset="0"/>
                        </a:rPr>
                        <a:t>đảm an sinh xã</a:t>
                      </a:r>
                      <a:r>
                        <a:rPr lang="en-US" sz="1700" i="0" baseline="0" dirty="0">
                          <a:solidFill>
                            <a:srgbClr val="002060"/>
                          </a:solidFill>
                          <a:latin typeface="Times New Roman" pitchFamily="18" charset="0"/>
                          <a:cs typeface="Times New Roman" pitchFamily="18" charset="0"/>
                        </a:rPr>
                        <a:t> </a:t>
                      </a:r>
                      <a:r>
                        <a:rPr lang="vi-VN" sz="1700" i="0" baseline="0" dirty="0">
                          <a:solidFill>
                            <a:srgbClr val="002060"/>
                          </a:solidFill>
                          <a:latin typeface="Times New Roman" pitchFamily="18" charset="0"/>
                          <a:cs typeface="Times New Roman" pitchFamily="18" charset="0"/>
                        </a:rPr>
                        <a:t>hội, từ thiện nhân</a:t>
                      </a:r>
                      <a:r>
                        <a:rPr lang="en-US" sz="1700" i="0" baseline="0" dirty="0">
                          <a:solidFill>
                            <a:srgbClr val="002060"/>
                          </a:solidFill>
                          <a:latin typeface="Times New Roman" pitchFamily="18" charset="0"/>
                          <a:cs typeface="Times New Roman" pitchFamily="18" charset="0"/>
                        </a:rPr>
                        <a:t> </a:t>
                      </a:r>
                      <a:r>
                        <a:rPr lang="vi-VN" sz="1700" i="0" baseline="0" dirty="0">
                          <a:solidFill>
                            <a:srgbClr val="002060"/>
                          </a:solidFill>
                          <a:latin typeface="Times New Roman" pitchFamily="18" charset="0"/>
                          <a:cs typeface="Times New Roman" pitchFamily="18" charset="0"/>
                        </a:rPr>
                        <a:t>đạo, ứng dụng</a:t>
                      </a:r>
                      <a:r>
                        <a:rPr lang="en-US" sz="1700" i="0" baseline="0" dirty="0">
                          <a:solidFill>
                            <a:srgbClr val="002060"/>
                          </a:solidFill>
                          <a:latin typeface="Times New Roman" pitchFamily="18" charset="0"/>
                          <a:cs typeface="Times New Roman" pitchFamily="18" charset="0"/>
                        </a:rPr>
                        <a:t> </a:t>
                      </a:r>
                      <a:r>
                        <a:rPr lang="vi-VN" sz="1700" i="0" baseline="0" dirty="0">
                          <a:solidFill>
                            <a:srgbClr val="002060"/>
                          </a:solidFill>
                          <a:latin typeface="Times New Roman" pitchFamily="18" charset="0"/>
                          <a:cs typeface="Times New Roman" pitchFamily="18" charset="0"/>
                        </a:rPr>
                        <a:t>KHKT.</a:t>
                      </a:r>
                      <a:r>
                        <a:rPr lang="en-US" sz="1700" i="0" baseline="0" dirty="0">
                          <a:solidFill>
                            <a:srgbClr val="002060"/>
                          </a:solidFill>
                          <a:latin typeface="Times New Roman" pitchFamily="18" charset="0"/>
                          <a:cs typeface="Times New Roman" pitchFamily="18" charset="0"/>
                        </a:rPr>
                        <a:t> </a:t>
                      </a:r>
                    </a:p>
                    <a:p>
                      <a:pPr marL="0" marR="0" lvl="0" indent="0" algn="just" defTabSz="914400" rtl="0" eaLnBrk="1" fontAlgn="base" latinLnBrk="0" hangingPunct="1">
                        <a:lnSpc>
                          <a:spcPct val="115000"/>
                        </a:lnSpc>
                        <a:spcBef>
                          <a:spcPct val="0"/>
                        </a:spcBef>
                        <a:spcAft>
                          <a:spcPct val="0"/>
                        </a:spcAft>
                        <a:buClrTx/>
                        <a:buSzTx/>
                        <a:buFontTx/>
                        <a:buNone/>
                        <a:tabLst/>
                        <a:defRPr/>
                      </a:pPr>
                      <a:r>
                        <a:rPr lang="en-US" sz="1700" i="0" baseline="0" dirty="0">
                          <a:solidFill>
                            <a:srgbClr val="002060"/>
                          </a:solidFill>
                          <a:latin typeface="Times New Roman" pitchFamily="18" charset="0"/>
                          <a:cs typeface="Times New Roman" pitchFamily="18" charset="0"/>
                        </a:rPr>
                        <a:t>d. </a:t>
                      </a:r>
                      <a:r>
                        <a:rPr lang="sq-AL" sz="1700" b="1" i="0" dirty="0">
                          <a:solidFill>
                            <a:srgbClr val="002060"/>
                          </a:solidFill>
                          <a:latin typeface="Times New Roman" pitchFamily="18" charset="0"/>
                          <a:cs typeface="Times New Roman" pitchFamily="18" charset="0"/>
                        </a:rPr>
                        <a:t>Có thành tích xuất sắc tiêu biểu, </a:t>
                      </a:r>
                      <a:r>
                        <a:rPr lang="sq-AL" sz="1700" i="0" dirty="0">
                          <a:solidFill>
                            <a:srgbClr val="002060"/>
                          </a:solidFill>
                          <a:latin typeface="Times New Roman" pitchFamily="18" charset="0"/>
                          <a:cs typeface="Times New Roman" pitchFamily="18" charset="0"/>
                        </a:rPr>
                        <a:t>được bình xét khi sơ kết, tổng kết phong trào thi đua do Chủ tịch nước, Thủ tướng Chính phủ phát động</a:t>
                      </a:r>
                      <a:endParaRPr lang="en-US" sz="1700" i="0" dirty="0">
                        <a:solidFill>
                          <a:srgbClr val="002060"/>
                        </a:solidFill>
                        <a:latin typeface="Times New Roman" pitchFamily="18" charset="0"/>
                        <a:cs typeface="Times New Roman" pitchFamily="18" charset="0"/>
                      </a:endParaRPr>
                    </a:p>
                    <a:p>
                      <a:pPr marL="0" marR="0" lvl="0" indent="0" algn="just" defTabSz="914400" rtl="0" eaLnBrk="1" fontAlgn="base" latinLnBrk="0" hangingPunct="1">
                        <a:lnSpc>
                          <a:spcPct val="115000"/>
                        </a:lnSpc>
                        <a:spcBef>
                          <a:spcPct val="0"/>
                        </a:spcBef>
                        <a:spcAft>
                          <a:spcPct val="0"/>
                        </a:spcAft>
                        <a:buClrTx/>
                        <a:buSzTx/>
                        <a:buFontTx/>
                        <a:buNone/>
                        <a:tabLst/>
                      </a:pPr>
                      <a:endParaRPr lang="en-US" sz="1700" i="0" baseline="0" dirty="0">
                        <a:solidFill>
                          <a:srgbClr val="002060"/>
                        </a:solidFill>
                        <a:latin typeface="Times New Roman" pitchFamily="18" charset="0"/>
                        <a:cs typeface="Times New Roman" pitchFamily="18" charset="0"/>
                      </a:endParaRPr>
                    </a:p>
                    <a:p>
                      <a:pPr marL="0" marR="0" lvl="0" indent="0" algn="just" defTabSz="914400" rtl="0" eaLnBrk="1" fontAlgn="base" latinLnBrk="0" hangingPunct="1">
                        <a:lnSpc>
                          <a:spcPct val="115000"/>
                        </a:lnSpc>
                        <a:spcBef>
                          <a:spcPct val="0"/>
                        </a:spcBef>
                        <a:spcAft>
                          <a:spcPct val="0"/>
                        </a:spcAft>
                        <a:buClrTx/>
                        <a:buSzTx/>
                        <a:buFontTx/>
                        <a:buNone/>
                        <a:tabLst/>
                      </a:pPr>
                      <a:endParaRPr lang="en-US" sz="1700" i="0" baseline="0" dirty="0">
                        <a:solidFill>
                          <a:srgbClr val="002060"/>
                        </a:solidFill>
                        <a:latin typeface="Times New Roman" pitchFamily="18" charset="0"/>
                        <a:cs typeface="Times New Roman" pitchFamily="18" charset="0"/>
                      </a:endParaRPr>
                    </a:p>
                    <a:p>
                      <a:pPr marL="0" marR="0" lvl="0" indent="0" algn="just" defTabSz="914400" rtl="0" eaLnBrk="1" fontAlgn="base" latinLnBrk="0" hangingPunct="1">
                        <a:lnSpc>
                          <a:spcPct val="115000"/>
                        </a:lnSpc>
                        <a:spcBef>
                          <a:spcPct val="0"/>
                        </a:spcBef>
                        <a:spcAft>
                          <a:spcPct val="0"/>
                        </a:spcAft>
                        <a:buClrTx/>
                        <a:buSzTx/>
                        <a:buFontTx/>
                        <a:buNone/>
                        <a:tabLst/>
                      </a:pPr>
                      <a:endParaRPr lang="en-US" sz="1700" i="0" baseline="0" dirty="0">
                        <a:solidFill>
                          <a:srgbClr val="002060"/>
                        </a:solidFill>
                        <a:latin typeface="Times New Roman" pitchFamily="18" charset="0"/>
                        <a:cs typeface="Times New Roman" pitchFamily="18" charset="0"/>
                      </a:endParaRPr>
                    </a:p>
                    <a:p>
                      <a:pPr marL="0" marR="0" lvl="0" indent="0" algn="just" defTabSz="914400" rtl="0" eaLnBrk="1" fontAlgn="base" latinLnBrk="0" hangingPunct="1">
                        <a:lnSpc>
                          <a:spcPct val="115000"/>
                        </a:lnSpc>
                        <a:spcBef>
                          <a:spcPct val="0"/>
                        </a:spcBef>
                        <a:spcAft>
                          <a:spcPct val="0"/>
                        </a:spcAft>
                        <a:buClrTx/>
                        <a:buSzTx/>
                        <a:buFontTx/>
                        <a:buNone/>
                        <a:tabLst/>
                      </a:pPr>
                      <a:endParaRPr lang="vi-VN" sz="1700" i="0" baseline="0" dirty="0">
                        <a:solidFill>
                          <a:srgbClr val="002060"/>
                        </a:solidFill>
                        <a:latin typeface="Times New Roman" pitchFamily="18" charset="0"/>
                        <a:cs typeface="Times New Roman" pitchFamily="18" charset="0"/>
                      </a:endParaRPr>
                    </a:p>
                    <a:p>
                      <a:pPr marL="0" marR="0" lvl="0" indent="0" algn="just" defTabSz="914400" rtl="0" eaLnBrk="1" fontAlgn="base" latinLnBrk="0" hangingPunct="1">
                        <a:lnSpc>
                          <a:spcPct val="115000"/>
                        </a:lnSpc>
                        <a:spcBef>
                          <a:spcPct val="0"/>
                        </a:spcBef>
                        <a:spcAft>
                          <a:spcPct val="0"/>
                        </a:spcAft>
                        <a:buClrTx/>
                        <a:buSzTx/>
                        <a:buFontTx/>
                        <a:buNone/>
                        <a:tabLst/>
                      </a:pPr>
                      <a:endParaRPr lang="vi-VN" sz="1700" i="0" baseline="0" dirty="0">
                        <a:solidFill>
                          <a:srgbClr val="002060"/>
                        </a:solidFill>
                        <a:latin typeface="Times New Roman" pitchFamily="18" charset="0"/>
                        <a:cs typeface="Times New Roman" pitchFamily="18" charset="0"/>
                      </a:endParaRPr>
                    </a:p>
                    <a:p>
                      <a:pPr marL="0" marR="0" lvl="0" indent="0" algn="just" defTabSz="914400" rtl="0" eaLnBrk="1" fontAlgn="base" latinLnBrk="0" hangingPunct="1">
                        <a:lnSpc>
                          <a:spcPct val="115000"/>
                        </a:lnSpc>
                        <a:spcBef>
                          <a:spcPct val="0"/>
                        </a:spcBef>
                        <a:spcAft>
                          <a:spcPct val="0"/>
                        </a:spcAft>
                        <a:buClrTx/>
                        <a:buSzTx/>
                        <a:buFontTx/>
                        <a:buNone/>
                        <a:tabLst/>
                      </a:pPr>
                      <a:endParaRPr lang="vi-VN" sz="1700" i="0" baseline="0" dirty="0">
                        <a:solidFill>
                          <a:srgbClr val="002060"/>
                        </a:solidFill>
                        <a:latin typeface="Times New Roman" pitchFamily="18" charset="0"/>
                        <a:cs typeface="Times New Roman" pitchFamily="18" charset="0"/>
                      </a:endParaRPr>
                    </a:p>
                  </a:txBody>
                  <a:tcPr marL="63305" marR="63305" marT="0" marB="0"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F4EFE8">
                        <a:alpha val="0"/>
                      </a:srgbClr>
                    </a:solidFill>
                  </a:tcPr>
                </a:tc>
                <a:tc>
                  <a:txBody>
                    <a:bodyPr/>
                    <a:lstStyle/>
                    <a:p>
                      <a:pPr marL="0" marR="0" lvl="0" indent="0" algn="just" defTabSz="914400" rtl="0" eaLnBrk="1" fontAlgn="base" latinLnBrk="0" hangingPunct="1">
                        <a:lnSpc>
                          <a:spcPct val="115000"/>
                        </a:lnSpc>
                        <a:spcBef>
                          <a:spcPct val="0"/>
                        </a:spcBef>
                        <a:spcAft>
                          <a:spcPct val="0"/>
                        </a:spcAft>
                        <a:buClrTx/>
                        <a:buSzTx/>
                        <a:buFontTx/>
                        <a:buNone/>
                        <a:tabLst/>
                      </a:pPr>
                      <a:r>
                        <a:rPr lang="en-US" sz="1700" i="0" baseline="0" dirty="0">
                          <a:solidFill>
                            <a:srgbClr val="002060"/>
                          </a:solidFill>
                          <a:latin typeface="Times New Roman" pitchFamily="18" charset="0"/>
                          <a:cs typeface="Times New Roman" pitchFamily="18" charset="0"/>
                        </a:rPr>
                        <a:t>c.</a:t>
                      </a:r>
                      <a:r>
                        <a:rPr lang="vi-VN" sz="1700" i="0" baseline="0" dirty="0">
                          <a:solidFill>
                            <a:srgbClr val="002060"/>
                          </a:solidFill>
                          <a:latin typeface="Times New Roman" pitchFamily="18" charset="0"/>
                          <a:cs typeface="Times New Roman" pitchFamily="18" charset="0"/>
                        </a:rPr>
                        <a:t> Có nhiều đóng</a:t>
                      </a:r>
                      <a:r>
                        <a:rPr lang="en-US" sz="1700" i="0" baseline="0" dirty="0">
                          <a:solidFill>
                            <a:srgbClr val="002060"/>
                          </a:solidFill>
                          <a:latin typeface="Times New Roman" pitchFamily="18" charset="0"/>
                          <a:cs typeface="Times New Roman" pitchFamily="18" charset="0"/>
                        </a:rPr>
                        <a:t> </a:t>
                      </a:r>
                      <a:r>
                        <a:rPr lang="vi-VN" sz="1700" i="0" baseline="0" dirty="0">
                          <a:solidFill>
                            <a:srgbClr val="002060"/>
                          </a:solidFill>
                          <a:latin typeface="Times New Roman" pitchFamily="18" charset="0"/>
                          <a:cs typeface="Times New Roman" pitchFamily="18" charset="0"/>
                        </a:rPr>
                        <a:t>góp lớn vào sự</a:t>
                      </a:r>
                      <a:r>
                        <a:rPr lang="en-US" sz="1700" i="0" baseline="0" dirty="0">
                          <a:solidFill>
                            <a:srgbClr val="002060"/>
                          </a:solidFill>
                          <a:latin typeface="Times New Roman" pitchFamily="18" charset="0"/>
                          <a:cs typeface="Times New Roman" pitchFamily="18" charset="0"/>
                        </a:rPr>
                        <a:t> </a:t>
                      </a:r>
                      <a:r>
                        <a:rPr lang="vi-VN" sz="1700" i="0" baseline="0" dirty="0">
                          <a:solidFill>
                            <a:srgbClr val="002060"/>
                          </a:solidFill>
                          <a:latin typeface="Times New Roman" pitchFamily="18" charset="0"/>
                          <a:cs typeface="Times New Roman" pitchFamily="18" charset="0"/>
                        </a:rPr>
                        <a:t>phát triển KTXH</a:t>
                      </a:r>
                      <a:r>
                        <a:rPr lang="en-US" sz="1700" i="0" baseline="0" dirty="0">
                          <a:solidFill>
                            <a:srgbClr val="002060"/>
                          </a:solidFill>
                          <a:latin typeface="Times New Roman" pitchFamily="18" charset="0"/>
                          <a:cs typeface="Times New Roman" pitchFamily="18" charset="0"/>
                        </a:rPr>
                        <a:t> </a:t>
                      </a:r>
                      <a:r>
                        <a:rPr lang="vi-VN" sz="1700" i="0" baseline="0" dirty="0">
                          <a:solidFill>
                            <a:srgbClr val="002060"/>
                          </a:solidFill>
                          <a:latin typeface="Times New Roman" pitchFamily="18" charset="0"/>
                          <a:cs typeface="Times New Roman" pitchFamily="18" charset="0"/>
                        </a:rPr>
                        <a:t>của đất nước, bảo</a:t>
                      </a:r>
                      <a:r>
                        <a:rPr lang="en-US" sz="1700" i="0" baseline="0" dirty="0">
                          <a:solidFill>
                            <a:srgbClr val="002060"/>
                          </a:solidFill>
                          <a:latin typeface="Times New Roman" pitchFamily="18" charset="0"/>
                          <a:cs typeface="Times New Roman" pitchFamily="18" charset="0"/>
                        </a:rPr>
                        <a:t> </a:t>
                      </a:r>
                      <a:r>
                        <a:rPr lang="vi-VN" sz="1700" i="0" baseline="0" dirty="0">
                          <a:solidFill>
                            <a:srgbClr val="002060"/>
                          </a:solidFill>
                          <a:latin typeface="Times New Roman" pitchFamily="18" charset="0"/>
                          <a:cs typeface="Times New Roman" pitchFamily="18" charset="0"/>
                        </a:rPr>
                        <a:t>đảm an sinh xã</a:t>
                      </a:r>
                      <a:r>
                        <a:rPr lang="en-US" sz="1700" i="0" baseline="0" dirty="0">
                          <a:solidFill>
                            <a:srgbClr val="002060"/>
                          </a:solidFill>
                          <a:latin typeface="Times New Roman" pitchFamily="18" charset="0"/>
                          <a:cs typeface="Times New Roman" pitchFamily="18" charset="0"/>
                        </a:rPr>
                        <a:t> </a:t>
                      </a:r>
                      <a:r>
                        <a:rPr lang="vi-VN" sz="1700" i="0" baseline="0" dirty="0">
                          <a:solidFill>
                            <a:srgbClr val="002060"/>
                          </a:solidFill>
                          <a:latin typeface="Times New Roman" pitchFamily="18" charset="0"/>
                          <a:cs typeface="Times New Roman" pitchFamily="18" charset="0"/>
                        </a:rPr>
                        <a:t>hội, từ thiện nhân</a:t>
                      </a:r>
                      <a:r>
                        <a:rPr lang="en-US" sz="1700" i="0" baseline="0" dirty="0">
                          <a:solidFill>
                            <a:srgbClr val="002060"/>
                          </a:solidFill>
                          <a:latin typeface="Times New Roman" pitchFamily="18" charset="0"/>
                          <a:cs typeface="Times New Roman" pitchFamily="18" charset="0"/>
                        </a:rPr>
                        <a:t> </a:t>
                      </a:r>
                      <a:r>
                        <a:rPr lang="vi-VN" sz="1700" i="0" baseline="0" dirty="0">
                          <a:solidFill>
                            <a:srgbClr val="002060"/>
                          </a:solidFill>
                          <a:latin typeface="Times New Roman" pitchFamily="18" charset="0"/>
                          <a:cs typeface="Times New Roman" pitchFamily="18" charset="0"/>
                        </a:rPr>
                        <a:t>đạo, ứng dụng</a:t>
                      </a:r>
                      <a:r>
                        <a:rPr lang="en-US" sz="1700" i="0" baseline="0" dirty="0">
                          <a:solidFill>
                            <a:srgbClr val="002060"/>
                          </a:solidFill>
                          <a:latin typeface="Times New Roman" pitchFamily="18" charset="0"/>
                          <a:cs typeface="Times New Roman" pitchFamily="18" charset="0"/>
                        </a:rPr>
                        <a:t> </a:t>
                      </a:r>
                      <a:r>
                        <a:rPr lang="vi-VN" sz="1700" i="0" baseline="0" dirty="0">
                          <a:solidFill>
                            <a:srgbClr val="002060"/>
                          </a:solidFill>
                          <a:latin typeface="Times New Roman" pitchFamily="18" charset="0"/>
                          <a:cs typeface="Times New Roman" pitchFamily="18" charset="0"/>
                        </a:rPr>
                        <a:t>KHKT.</a:t>
                      </a:r>
                      <a:r>
                        <a:rPr lang="en-US" sz="1700" i="0" baseline="0" dirty="0">
                          <a:solidFill>
                            <a:srgbClr val="002060"/>
                          </a:solidFill>
                          <a:latin typeface="Times New Roman" pitchFamily="18" charset="0"/>
                          <a:cs typeface="Times New Roman" pitchFamily="18" charset="0"/>
                        </a:rPr>
                        <a:t> </a:t>
                      </a:r>
                    </a:p>
                    <a:p>
                      <a:pPr marL="0" marR="0" lvl="0" indent="0" algn="just" defTabSz="914400" rtl="0" eaLnBrk="1" fontAlgn="base" latinLnBrk="0" hangingPunct="1">
                        <a:lnSpc>
                          <a:spcPct val="115000"/>
                        </a:lnSpc>
                        <a:spcBef>
                          <a:spcPct val="0"/>
                        </a:spcBef>
                        <a:spcAft>
                          <a:spcPct val="0"/>
                        </a:spcAft>
                        <a:buClrTx/>
                        <a:buSzTx/>
                        <a:buFontTx/>
                        <a:buNone/>
                        <a:tabLst/>
                        <a:defRPr/>
                      </a:pPr>
                      <a:r>
                        <a:rPr lang="en-US" sz="1700" i="0" baseline="0" dirty="0">
                          <a:solidFill>
                            <a:srgbClr val="002060"/>
                          </a:solidFill>
                          <a:latin typeface="Times New Roman" pitchFamily="18" charset="0"/>
                          <a:cs typeface="Times New Roman" pitchFamily="18" charset="0"/>
                        </a:rPr>
                        <a:t>d. </a:t>
                      </a:r>
                      <a:r>
                        <a:rPr lang="sq-AL" sz="1700" b="1" i="0" dirty="0">
                          <a:solidFill>
                            <a:srgbClr val="002060"/>
                          </a:solidFill>
                          <a:latin typeface="Times New Roman" pitchFamily="18" charset="0"/>
                          <a:cs typeface="Times New Roman" pitchFamily="18" charset="0"/>
                        </a:rPr>
                        <a:t>Có thành tích xuất sắc tiêu biểu, </a:t>
                      </a:r>
                      <a:r>
                        <a:rPr lang="sq-AL" sz="1700" i="0" dirty="0">
                          <a:solidFill>
                            <a:srgbClr val="002060"/>
                          </a:solidFill>
                          <a:latin typeface="Times New Roman" pitchFamily="18" charset="0"/>
                          <a:cs typeface="Times New Roman" pitchFamily="18" charset="0"/>
                        </a:rPr>
                        <a:t>được bình xét khi sơ kết, tổng kết phong trào thi đua do Chủ tịch nước, Thủ tướng Chính phủ phát động</a:t>
                      </a:r>
                      <a:endParaRPr lang="en-US" sz="1700" i="0" dirty="0">
                        <a:solidFill>
                          <a:srgbClr val="002060"/>
                        </a:solidFill>
                        <a:latin typeface="Times New Roman" pitchFamily="18" charset="0"/>
                        <a:cs typeface="Times New Roman" pitchFamily="18" charset="0"/>
                      </a:endParaRPr>
                    </a:p>
                    <a:p>
                      <a:pPr marL="0" marR="0" lvl="0" indent="0" algn="just" defTabSz="914400" rtl="0" eaLnBrk="1" fontAlgn="base" latinLnBrk="0" hangingPunct="1">
                        <a:lnSpc>
                          <a:spcPct val="115000"/>
                        </a:lnSpc>
                        <a:spcBef>
                          <a:spcPct val="0"/>
                        </a:spcBef>
                        <a:spcAft>
                          <a:spcPct val="0"/>
                        </a:spcAft>
                        <a:buClrTx/>
                        <a:buSzTx/>
                        <a:buFontTx/>
                        <a:buNone/>
                        <a:tabLst/>
                      </a:pPr>
                      <a:endParaRPr lang="vi-VN" sz="1700" i="0" baseline="0" dirty="0">
                        <a:solidFill>
                          <a:srgbClr val="002060"/>
                        </a:solidFill>
                        <a:latin typeface="Times New Roman" pitchFamily="18" charset="0"/>
                        <a:cs typeface="Times New Roman" pitchFamily="18" charset="0"/>
                      </a:endParaRPr>
                    </a:p>
                  </a:txBody>
                  <a:tcPr marL="63305" marR="63305" marT="0" marB="0"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F4EFE8">
                        <a:alpha val="0"/>
                      </a:srgbClr>
                    </a:solidFill>
                  </a:tcPr>
                </a:tc>
                <a:tc>
                  <a:txBody>
                    <a:bodyPr/>
                    <a:lstStyle/>
                    <a:p>
                      <a:pPr marL="0" marR="0" lvl="0" indent="0" algn="just" defTabSz="914400" rtl="0" eaLnBrk="1" fontAlgn="base" latinLnBrk="0" hangingPunct="1">
                        <a:lnSpc>
                          <a:spcPct val="115000"/>
                        </a:lnSpc>
                        <a:spcBef>
                          <a:spcPct val="0"/>
                        </a:spcBef>
                        <a:spcAft>
                          <a:spcPct val="0"/>
                        </a:spcAft>
                        <a:buClrTx/>
                        <a:buSzTx/>
                        <a:buFontTx/>
                        <a:buNone/>
                        <a:tabLst/>
                      </a:pPr>
                      <a:r>
                        <a:rPr lang="en-US" sz="1700" i="0" baseline="0" dirty="0">
                          <a:solidFill>
                            <a:srgbClr val="002060"/>
                          </a:solidFill>
                          <a:latin typeface="Times New Roman" pitchFamily="18" charset="0"/>
                          <a:cs typeface="Times New Roman" pitchFamily="18" charset="0"/>
                        </a:rPr>
                        <a:t>c.</a:t>
                      </a:r>
                      <a:r>
                        <a:rPr lang="vi-VN" sz="1700" i="0" baseline="0" dirty="0">
                          <a:solidFill>
                            <a:srgbClr val="002060"/>
                          </a:solidFill>
                          <a:latin typeface="Times New Roman" pitchFamily="18" charset="0"/>
                          <a:cs typeface="Times New Roman" pitchFamily="18" charset="0"/>
                        </a:rPr>
                        <a:t> Có nhiều đóng</a:t>
                      </a:r>
                      <a:r>
                        <a:rPr lang="en-US" sz="1700" i="0" baseline="0" dirty="0">
                          <a:solidFill>
                            <a:srgbClr val="002060"/>
                          </a:solidFill>
                          <a:latin typeface="Times New Roman" pitchFamily="18" charset="0"/>
                          <a:cs typeface="Times New Roman" pitchFamily="18" charset="0"/>
                        </a:rPr>
                        <a:t> </a:t>
                      </a:r>
                      <a:r>
                        <a:rPr lang="vi-VN" sz="1700" i="0" baseline="0" dirty="0">
                          <a:solidFill>
                            <a:srgbClr val="002060"/>
                          </a:solidFill>
                          <a:latin typeface="Times New Roman" pitchFamily="18" charset="0"/>
                          <a:cs typeface="Times New Roman" pitchFamily="18" charset="0"/>
                        </a:rPr>
                        <a:t>góp vào sự phát</a:t>
                      </a:r>
                      <a:r>
                        <a:rPr lang="en-US" sz="1700" i="0" baseline="0" dirty="0">
                          <a:solidFill>
                            <a:srgbClr val="002060"/>
                          </a:solidFill>
                          <a:latin typeface="Times New Roman" pitchFamily="18" charset="0"/>
                          <a:cs typeface="Times New Roman" pitchFamily="18" charset="0"/>
                        </a:rPr>
                        <a:t> </a:t>
                      </a:r>
                      <a:r>
                        <a:rPr lang="vi-VN" sz="1700" i="0" baseline="0" dirty="0">
                          <a:solidFill>
                            <a:srgbClr val="002060"/>
                          </a:solidFill>
                          <a:latin typeface="Times New Roman" pitchFamily="18" charset="0"/>
                          <a:cs typeface="Times New Roman" pitchFamily="18" charset="0"/>
                        </a:rPr>
                        <a:t>triển KTXH của</a:t>
                      </a:r>
                      <a:r>
                        <a:rPr lang="en-US" sz="1700" i="0" baseline="0" dirty="0">
                          <a:solidFill>
                            <a:srgbClr val="002060"/>
                          </a:solidFill>
                          <a:latin typeface="Times New Roman" pitchFamily="18" charset="0"/>
                          <a:cs typeface="Times New Roman" pitchFamily="18" charset="0"/>
                        </a:rPr>
                        <a:t> </a:t>
                      </a:r>
                      <a:r>
                        <a:rPr lang="vi-VN" sz="1700" i="0" baseline="0" dirty="0">
                          <a:solidFill>
                            <a:srgbClr val="002060"/>
                          </a:solidFill>
                          <a:latin typeface="Times New Roman" pitchFamily="18" charset="0"/>
                          <a:cs typeface="Times New Roman" pitchFamily="18" charset="0"/>
                        </a:rPr>
                        <a:t>đất nước, bảo đảm</a:t>
                      </a:r>
                      <a:r>
                        <a:rPr lang="en-US" sz="1700" i="0" baseline="0" dirty="0">
                          <a:solidFill>
                            <a:srgbClr val="002060"/>
                          </a:solidFill>
                          <a:latin typeface="Times New Roman" pitchFamily="18" charset="0"/>
                          <a:cs typeface="Times New Roman" pitchFamily="18" charset="0"/>
                        </a:rPr>
                        <a:t> </a:t>
                      </a:r>
                      <a:r>
                        <a:rPr lang="vi-VN" sz="1700" i="0" baseline="0" dirty="0">
                          <a:solidFill>
                            <a:srgbClr val="002060"/>
                          </a:solidFill>
                          <a:latin typeface="Times New Roman" pitchFamily="18" charset="0"/>
                          <a:cs typeface="Times New Roman" pitchFamily="18" charset="0"/>
                        </a:rPr>
                        <a:t>an sinh xã hội, từ</a:t>
                      </a:r>
                      <a:r>
                        <a:rPr lang="en-US" sz="1700" i="0" baseline="0" dirty="0">
                          <a:solidFill>
                            <a:srgbClr val="002060"/>
                          </a:solidFill>
                          <a:latin typeface="Times New Roman" pitchFamily="18" charset="0"/>
                          <a:cs typeface="Times New Roman" pitchFamily="18" charset="0"/>
                        </a:rPr>
                        <a:t> </a:t>
                      </a:r>
                      <a:r>
                        <a:rPr lang="vi-VN" sz="1700" i="0" baseline="0" dirty="0">
                          <a:solidFill>
                            <a:srgbClr val="002060"/>
                          </a:solidFill>
                          <a:latin typeface="Times New Roman" pitchFamily="18" charset="0"/>
                          <a:cs typeface="Times New Roman" pitchFamily="18" charset="0"/>
                        </a:rPr>
                        <a:t>thiện nhân đạo,</a:t>
                      </a:r>
                      <a:r>
                        <a:rPr lang="en-US" sz="1700" i="0" baseline="0" dirty="0">
                          <a:solidFill>
                            <a:srgbClr val="002060"/>
                          </a:solidFill>
                          <a:latin typeface="Times New Roman" pitchFamily="18" charset="0"/>
                          <a:cs typeface="Times New Roman" pitchFamily="18" charset="0"/>
                        </a:rPr>
                        <a:t> </a:t>
                      </a:r>
                      <a:r>
                        <a:rPr lang="vi-VN" sz="1700" i="0" baseline="0" dirty="0">
                          <a:solidFill>
                            <a:srgbClr val="002060"/>
                          </a:solidFill>
                          <a:latin typeface="Times New Roman" pitchFamily="18" charset="0"/>
                          <a:cs typeface="Times New Roman" pitchFamily="18" charset="0"/>
                        </a:rPr>
                        <a:t>ứng dụng KHKT.</a:t>
                      </a:r>
                      <a:endParaRPr lang="en-US" sz="1700" i="0" baseline="0" dirty="0">
                        <a:solidFill>
                          <a:srgbClr val="002060"/>
                        </a:solidFill>
                        <a:latin typeface="Times New Roman" pitchFamily="18" charset="0"/>
                        <a:cs typeface="Times New Roman" pitchFamily="18" charset="0"/>
                      </a:endParaRPr>
                    </a:p>
                    <a:p>
                      <a:pPr marL="0" marR="0" lvl="0" indent="0" algn="just" defTabSz="914400" rtl="0" eaLnBrk="1" fontAlgn="base" latinLnBrk="0" hangingPunct="1">
                        <a:lnSpc>
                          <a:spcPct val="115000"/>
                        </a:lnSpc>
                        <a:spcBef>
                          <a:spcPct val="0"/>
                        </a:spcBef>
                        <a:spcAft>
                          <a:spcPct val="0"/>
                        </a:spcAft>
                        <a:buClrTx/>
                        <a:buSzTx/>
                        <a:buFontTx/>
                        <a:buNone/>
                        <a:tabLst/>
                      </a:pPr>
                      <a:r>
                        <a:rPr lang="en-US" sz="1700" b="1" i="0" baseline="0" dirty="0">
                          <a:solidFill>
                            <a:srgbClr val="002060"/>
                          </a:solidFill>
                          <a:latin typeface="Times New Roman" pitchFamily="18" charset="0"/>
                          <a:cs typeface="Times New Roman" pitchFamily="18" charset="0"/>
                        </a:rPr>
                        <a:t>d. </a:t>
                      </a:r>
                      <a:r>
                        <a:rPr lang="sq-AL" sz="1700" b="1" i="0" dirty="0">
                          <a:solidFill>
                            <a:srgbClr val="002060"/>
                          </a:solidFill>
                          <a:latin typeface="Times New Roman" pitchFamily="18" charset="0"/>
                          <a:cs typeface="Times New Roman" pitchFamily="18" charset="0"/>
                        </a:rPr>
                        <a:t>Có thành tích xuất sắc, </a:t>
                      </a:r>
                      <a:r>
                        <a:rPr lang="sq-AL" sz="1700" i="0" dirty="0">
                          <a:solidFill>
                            <a:srgbClr val="002060"/>
                          </a:solidFill>
                          <a:latin typeface="Times New Roman" pitchFamily="18" charset="0"/>
                          <a:cs typeface="Times New Roman" pitchFamily="18" charset="0"/>
                        </a:rPr>
                        <a:t>được bình xét khi sơ kết, tổng kết phong trào thi đua do Chủ tịch nước, Thủ tướng Chính phủ phát động hoặc phong trào thi đua do bộ, ngành, tỉnh phát động có thời gian thực hiện từ 05 năm trở lên.</a:t>
                      </a:r>
                      <a:endParaRPr lang="en-US" sz="1700" i="0" dirty="0">
                        <a:solidFill>
                          <a:srgbClr val="002060"/>
                        </a:solidFill>
                        <a:latin typeface="Times New Roman" pitchFamily="18" charset="0"/>
                        <a:cs typeface="Times New Roman" pitchFamily="18" charset="0"/>
                      </a:endParaRPr>
                    </a:p>
                    <a:p>
                      <a:pPr marL="0" marR="0" lvl="0" indent="0" algn="just" defTabSz="914400" rtl="0" eaLnBrk="1" fontAlgn="base" latinLnBrk="0" hangingPunct="1">
                        <a:lnSpc>
                          <a:spcPct val="115000"/>
                        </a:lnSpc>
                        <a:spcBef>
                          <a:spcPct val="0"/>
                        </a:spcBef>
                        <a:spcAft>
                          <a:spcPct val="0"/>
                        </a:spcAft>
                        <a:buClrTx/>
                        <a:buSzTx/>
                        <a:buFontTx/>
                        <a:buNone/>
                        <a:tabLst/>
                      </a:pPr>
                      <a:r>
                        <a:rPr lang="en-US" sz="1700" b="0" i="0" baseline="0" dirty="0" err="1">
                          <a:solidFill>
                            <a:srgbClr val="002060"/>
                          </a:solidFill>
                          <a:latin typeface="Times New Roman" pitchFamily="18" charset="0"/>
                          <a:cs typeface="Times New Roman" pitchFamily="18" charset="0"/>
                        </a:rPr>
                        <a:t>đ</a:t>
                      </a:r>
                      <a:r>
                        <a:rPr lang="en-US" sz="1700" b="0" i="0" baseline="0" dirty="0">
                          <a:solidFill>
                            <a:srgbClr val="002060"/>
                          </a:solidFill>
                          <a:latin typeface="Times New Roman" pitchFamily="18" charset="0"/>
                          <a:cs typeface="Times New Roman" pitchFamily="18" charset="0"/>
                        </a:rPr>
                        <a:t>. </a:t>
                      </a:r>
                      <a:r>
                        <a:rPr lang="sq-AL" sz="1650" b="0" i="0" spc="50" baseline="0" dirty="0">
                          <a:solidFill>
                            <a:srgbClr val="002060"/>
                          </a:solidFill>
                          <a:latin typeface="Times New Roman" pitchFamily="18" charset="0"/>
                          <a:cs typeface="Times New Roman" pitchFamily="18" charset="0"/>
                        </a:rPr>
                        <a:t>Có thành tích xuất sắc trong </a:t>
                      </a:r>
                      <a:r>
                        <a:rPr lang="sq-AL" sz="1650" b="1" i="0" spc="50" baseline="0" dirty="0">
                          <a:solidFill>
                            <a:srgbClr val="002060"/>
                          </a:solidFill>
                          <a:latin typeface="Times New Roman" pitchFamily="18" charset="0"/>
                          <a:cs typeface="Times New Roman" pitchFamily="18" charset="0"/>
                        </a:rPr>
                        <a:t>phục vụ nhiệm vụ chính trị </a:t>
                      </a:r>
                      <a:r>
                        <a:rPr lang="sq-AL" sz="1650" b="0" i="0" spc="50" baseline="0" dirty="0">
                          <a:solidFill>
                            <a:srgbClr val="002060"/>
                          </a:solidFill>
                          <a:latin typeface="Times New Roman" pitchFamily="18" charset="0"/>
                          <a:cs typeface="Times New Roman" pitchFamily="18" charset="0"/>
                        </a:rPr>
                        <a:t>của Đảng, </a:t>
                      </a:r>
                      <a:r>
                        <a:rPr lang="en-US" sz="1650" b="0" i="0" spc="50" baseline="0" dirty="0" err="1">
                          <a:solidFill>
                            <a:srgbClr val="002060"/>
                          </a:solidFill>
                          <a:latin typeface="Times New Roman" pitchFamily="18" charset="0"/>
                          <a:cs typeface="Times New Roman" pitchFamily="18" charset="0"/>
                        </a:rPr>
                        <a:t>Nhà</a:t>
                      </a:r>
                      <a:r>
                        <a:rPr lang="en-US" sz="1650" b="0" i="0" spc="50" baseline="0" dirty="0">
                          <a:solidFill>
                            <a:srgbClr val="002060"/>
                          </a:solidFill>
                          <a:latin typeface="Times New Roman" pitchFamily="18" charset="0"/>
                          <a:cs typeface="Times New Roman" pitchFamily="18" charset="0"/>
                        </a:rPr>
                        <a:t> </a:t>
                      </a:r>
                      <a:r>
                        <a:rPr lang="en-US" sz="1650" b="0" i="0" spc="50" baseline="0" dirty="0" err="1">
                          <a:solidFill>
                            <a:srgbClr val="002060"/>
                          </a:solidFill>
                          <a:latin typeface="Times New Roman" pitchFamily="18" charset="0"/>
                          <a:cs typeface="Times New Roman" pitchFamily="18" charset="0"/>
                        </a:rPr>
                        <a:t>nước</a:t>
                      </a:r>
                      <a:endParaRPr lang="en-US" sz="1650" b="0" i="0" spc="50" baseline="0" dirty="0">
                        <a:solidFill>
                          <a:srgbClr val="002060"/>
                        </a:solidFill>
                        <a:latin typeface="Times New Roman" pitchFamily="18" charset="0"/>
                        <a:cs typeface="Times New Roman" pitchFamily="18" charset="0"/>
                      </a:endParaRPr>
                    </a:p>
                    <a:p>
                      <a:pPr marL="0" marR="0" lvl="0" indent="0" algn="just" defTabSz="914400" rtl="0" eaLnBrk="1" fontAlgn="base" latinLnBrk="0" hangingPunct="1">
                        <a:lnSpc>
                          <a:spcPct val="115000"/>
                        </a:lnSpc>
                        <a:spcBef>
                          <a:spcPct val="0"/>
                        </a:spcBef>
                        <a:spcAft>
                          <a:spcPct val="0"/>
                        </a:spcAft>
                        <a:buClrTx/>
                        <a:buSzTx/>
                        <a:buFontTx/>
                        <a:buNone/>
                        <a:tabLst/>
                      </a:pPr>
                      <a:endParaRPr lang="en-US" sz="1700" i="0" dirty="0">
                        <a:solidFill>
                          <a:srgbClr val="002060"/>
                        </a:solidFill>
                        <a:latin typeface="Times New Roman" pitchFamily="18" charset="0"/>
                        <a:cs typeface="Times New Roman" pitchFamily="18" charset="0"/>
                      </a:endParaRPr>
                    </a:p>
                    <a:p>
                      <a:pPr marL="0" marR="0" lvl="0" indent="0" algn="just" defTabSz="914400" rtl="0" eaLnBrk="1" fontAlgn="base" latinLnBrk="0" hangingPunct="1">
                        <a:lnSpc>
                          <a:spcPct val="115000"/>
                        </a:lnSpc>
                        <a:spcBef>
                          <a:spcPct val="0"/>
                        </a:spcBef>
                        <a:spcAft>
                          <a:spcPct val="0"/>
                        </a:spcAft>
                        <a:buClrTx/>
                        <a:buSzTx/>
                        <a:buFontTx/>
                        <a:buNone/>
                        <a:tabLst/>
                      </a:pPr>
                      <a:endParaRPr lang="en-US" sz="1700" i="0" dirty="0">
                        <a:solidFill>
                          <a:srgbClr val="002060"/>
                        </a:solidFill>
                        <a:latin typeface="Times New Roman" pitchFamily="18" charset="0"/>
                        <a:cs typeface="Times New Roman" pitchFamily="18" charset="0"/>
                      </a:endParaRPr>
                    </a:p>
                  </a:txBody>
                  <a:tcPr marL="63305" marR="63305" marT="0" marB="0"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F4EFE8">
                        <a:alpha val="0"/>
                      </a:srgbClr>
                    </a:solidFill>
                  </a:tcPr>
                </a:tc>
                <a:extLst>
                  <a:ext uri="{0D108BD9-81ED-4DB2-BD59-A6C34878D82A}">
                    <a16:rowId xmlns:a16="http://schemas.microsoft.com/office/drawing/2014/main" val="10002"/>
                  </a:ext>
                </a:extLst>
              </a:tr>
            </a:tbl>
          </a:graphicData>
        </a:graphic>
      </p:graphicFrame>
      <p:pic>
        <p:nvPicPr>
          <p:cNvPr id="38933" name="Picture 2" descr="Huân chương lao động hang I – Bimico KSB | Công ty Cổ phần Khoáng sản và  Xây dựng Bình Dươ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1" y="1524000"/>
            <a:ext cx="1140069" cy="183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61216300"/>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1704" name="Group 24"/>
          <p:cNvGraphicFramePr>
            <a:graphicFrameLocks noGrp="1"/>
          </p:cNvGraphicFramePr>
          <p:nvPr>
            <p:extLst>
              <p:ext uri="{D42A27DB-BD31-4B8C-83A1-F6EECF244321}">
                <p14:modId xmlns:p14="http://schemas.microsoft.com/office/powerpoint/2010/main" val="439349748"/>
              </p:ext>
            </p:extLst>
          </p:nvPr>
        </p:nvGraphicFramePr>
        <p:xfrm>
          <a:off x="152400" y="177800"/>
          <a:ext cx="8763001" cy="6829589"/>
        </p:xfrm>
        <a:graphic>
          <a:graphicData uri="http://schemas.openxmlformats.org/drawingml/2006/table">
            <a:tbl>
              <a:tblPr/>
              <a:tblGrid>
                <a:gridCol w="1387720">
                  <a:extLst>
                    <a:ext uri="{9D8B030D-6E8A-4147-A177-3AD203B41FA5}">
                      <a16:colId xmlns:a16="http://schemas.microsoft.com/office/drawing/2014/main" val="20000"/>
                    </a:ext>
                  </a:extLst>
                </a:gridCol>
                <a:gridCol w="2482362">
                  <a:extLst>
                    <a:ext uri="{9D8B030D-6E8A-4147-A177-3AD203B41FA5}">
                      <a16:colId xmlns:a16="http://schemas.microsoft.com/office/drawing/2014/main" val="20001"/>
                    </a:ext>
                  </a:extLst>
                </a:gridCol>
                <a:gridCol w="2410557">
                  <a:extLst>
                    <a:ext uri="{9D8B030D-6E8A-4147-A177-3AD203B41FA5}">
                      <a16:colId xmlns:a16="http://schemas.microsoft.com/office/drawing/2014/main" val="20002"/>
                    </a:ext>
                  </a:extLst>
                </a:gridCol>
                <a:gridCol w="2482362">
                  <a:extLst>
                    <a:ext uri="{9D8B030D-6E8A-4147-A177-3AD203B41FA5}">
                      <a16:colId xmlns:a16="http://schemas.microsoft.com/office/drawing/2014/main" val="20003"/>
                    </a:ext>
                  </a:extLst>
                </a:gridCol>
              </a:tblGrid>
              <a:tr h="471905">
                <a:tc rowSpan="2">
                  <a:txBody>
                    <a:bodyPr/>
                    <a:lstStyle/>
                    <a:p>
                      <a:pPr marL="0" marR="0" lvl="0" indent="0" algn="ctr" defTabSz="914400" rtl="0" eaLnBrk="1" fontAlgn="base" latinLnBrk="0" hangingPunct="1">
                        <a:lnSpc>
                          <a:spcPts val="1700"/>
                        </a:lnSpc>
                        <a:spcBef>
                          <a:spcPts val="600"/>
                        </a:spcBef>
                        <a:spcAft>
                          <a:spcPct val="0"/>
                        </a:spcAft>
                        <a:buClrTx/>
                        <a:buSzTx/>
                        <a:buFontTx/>
                        <a:buNone/>
                        <a:tabLst/>
                      </a:pPr>
                      <a:endParaRPr kumimoji="0" lang="sq-AL" sz="1800" b="1" i="0" u="none" strike="noStrike" cap="none" normalizeH="0" baseline="0" dirty="0">
                        <a:ln>
                          <a:noFill/>
                        </a:ln>
                        <a:solidFill>
                          <a:srgbClr val="0070C0"/>
                        </a:solidFill>
                        <a:effectLst/>
                        <a:latin typeface="Times New Roman" pitchFamily="18" charset="0"/>
                        <a:ea typeface="Calibri" pitchFamily="34" charset="0"/>
                        <a:cs typeface="Times New Roman" pitchFamily="18" charset="0"/>
                      </a:endParaRPr>
                    </a:p>
                    <a:p>
                      <a:pPr marL="0" marR="0" lvl="0" indent="0" algn="ctr" defTabSz="914400" rtl="0" eaLnBrk="1" fontAlgn="base" latinLnBrk="0" hangingPunct="1">
                        <a:lnSpc>
                          <a:spcPts val="1700"/>
                        </a:lnSpc>
                        <a:spcBef>
                          <a:spcPts val="600"/>
                        </a:spcBef>
                        <a:spcAft>
                          <a:spcPct val="0"/>
                        </a:spcAft>
                        <a:buClrTx/>
                        <a:buSzTx/>
                        <a:buFontTx/>
                        <a:buNone/>
                        <a:tabLst/>
                      </a:pPr>
                      <a:endParaRPr kumimoji="0" lang="en-US" sz="1800" b="1" i="0" u="none" strike="noStrike" cap="none" normalizeH="0" baseline="0" dirty="0">
                        <a:ln>
                          <a:noFill/>
                        </a:ln>
                        <a:solidFill>
                          <a:srgbClr val="0070C0"/>
                        </a:solidFill>
                        <a:effectLst/>
                        <a:latin typeface="Calibri" pitchFamily="34" charset="0"/>
                        <a:ea typeface="Calibri" pitchFamily="34" charset="0"/>
                        <a:cs typeface="Times New Roman" pitchFamily="18" charset="0"/>
                      </a:endParaRPr>
                    </a:p>
                  </a:txBody>
                  <a:tcPr marL="63305" marR="63305" marT="0" marB="0"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F4EFE8">
                        <a:alpha val="0"/>
                      </a:srgbClr>
                    </a:solidFill>
                  </a:tcPr>
                </a:tc>
                <a:tc gridSpan="3">
                  <a:txBody>
                    <a:bodyPr/>
                    <a:lstStyle/>
                    <a:p>
                      <a:pPr marL="0" marR="0" lvl="0" indent="0" algn="ctr" defTabSz="914400" rtl="0" eaLnBrk="1" fontAlgn="base" latinLnBrk="0" hangingPunct="1">
                        <a:lnSpc>
                          <a:spcPts val="1700"/>
                        </a:lnSpc>
                        <a:spcBef>
                          <a:spcPts val="600"/>
                        </a:spcBef>
                        <a:spcAft>
                          <a:spcPct val="0"/>
                        </a:spcAft>
                        <a:buClrTx/>
                        <a:buSzTx/>
                        <a:buFontTx/>
                        <a:buNone/>
                        <a:tabLst/>
                      </a:pPr>
                      <a:r>
                        <a:rPr kumimoji="0" lang="sq-AL" sz="2800" b="1" i="0" u="none" strike="noStrike" cap="none" normalizeH="0" baseline="0" dirty="0">
                          <a:ln>
                            <a:noFill/>
                          </a:ln>
                          <a:solidFill>
                            <a:schemeClr val="accent1"/>
                          </a:solidFill>
                          <a:effectLst/>
                          <a:latin typeface="Times New Roman" pitchFamily="18" charset="0"/>
                          <a:cs typeface="Times New Roman" pitchFamily="18" charset="0"/>
                        </a:rPr>
                        <a:t>Huân chương Lao động </a:t>
                      </a:r>
                      <a:r>
                        <a:rPr kumimoji="0" lang="en-US" sz="2800" b="1" i="0" u="none" strike="noStrike" cap="none" normalizeH="0" baseline="0" dirty="0">
                          <a:ln>
                            <a:noFill/>
                          </a:ln>
                          <a:solidFill>
                            <a:schemeClr val="accent1"/>
                          </a:solidFill>
                          <a:effectLst/>
                          <a:latin typeface="Times New Roman" pitchFamily="18" charset="0"/>
                          <a:cs typeface="Times New Roman" pitchFamily="18" charset="0"/>
                        </a:rPr>
                        <a:t>(</a:t>
                      </a:r>
                      <a:r>
                        <a:rPr kumimoji="0" lang="en-US" sz="2800" b="1" i="0" u="none" strike="noStrike" cap="none" normalizeH="0" baseline="0" dirty="0" err="1">
                          <a:ln>
                            <a:noFill/>
                          </a:ln>
                          <a:solidFill>
                            <a:schemeClr val="accent1"/>
                          </a:solidFill>
                          <a:effectLst/>
                          <a:latin typeface="Times New Roman" pitchFamily="18" charset="0"/>
                          <a:cs typeface="Times New Roman" pitchFamily="18" charset="0"/>
                        </a:rPr>
                        <a:t>đối</a:t>
                      </a:r>
                      <a:r>
                        <a:rPr kumimoji="0" lang="en-US" sz="2800" b="1" i="0" u="none" strike="noStrike" cap="none" normalizeH="0" baseline="0" dirty="0">
                          <a:ln>
                            <a:noFill/>
                          </a:ln>
                          <a:solidFill>
                            <a:schemeClr val="accent1"/>
                          </a:solidFill>
                          <a:effectLst/>
                          <a:latin typeface="Times New Roman" pitchFamily="18" charset="0"/>
                          <a:cs typeface="Times New Roman" pitchFamily="18" charset="0"/>
                        </a:rPr>
                        <a:t> </a:t>
                      </a:r>
                      <a:r>
                        <a:rPr kumimoji="0" lang="en-US" sz="2800" b="1" i="0" u="none" strike="noStrike" cap="none" normalizeH="0" baseline="0" dirty="0" err="1">
                          <a:ln>
                            <a:noFill/>
                          </a:ln>
                          <a:solidFill>
                            <a:schemeClr val="accent1"/>
                          </a:solidFill>
                          <a:effectLst/>
                          <a:latin typeface="Times New Roman" pitchFamily="18" charset="0"/>
                          <a:cs typeface="Times New Roman" pitchFamily="18" charset="0"/>
                        </a:rPr>
                        <a:t>với</a:t>
                      </a:r>
                      <a:r>
                        <a:rPr kumimoji="0" lang="en-US" sz="2800" b="1" i="0" u="none" strike="noStrike" cap="none" normalizeH="0" baseline="0" dirty="0">
                          <a:ln>
                            <a:noFill/>
                          </a:ln>
                          <a:solidFill>
                            <a:schemeClr val="accent1"/>
                          </a:solidFill>
                          <a:effectLst/>
                          <a:latin typeface="Times New Roman" pitchFamily="18" charset="0"/>
                          <a:cs typeface="Times New Roman" pitchFamily="18" charset="0"/>
                        </a:rPr>
                        <a:t> </a:t>
                      </a:r>
                      <a:r>
                        <a:rPr kumimoji="0" lang="en-US" sz="2800" b="1" i="0" u="none" strike="noStrike" cap="none" normalizeH="0" baseline="0" dirty="0" err="1">
                          <a:ln>
                            <a:noFill/>
                          </a:ln>
                          <a:solidFill>
                            <a:schemeClr val="accent1"/>
                          </a:solidFill>
                          <a:effectLst/>
                          <a:latin typeface="Times New Roman" pitchFamily="18" charset="0"/>
                          <a:cs typeface="Times New Roman" pitchFamily="18" charset="0"/>
                        </a:rPr>
                        <a:t>cá</a:t>
                      </a:r>
                      <a:r>
                        <a:rPr kumimoji="0" lang="en-US" sz="2800" b="1" i="0" u="none" strike="noStrike" cap="none" normalizeH="0" baseline="0" dirty="0">
                          <a:ln>
                            <a:noFill/>
                          </a:ln>
                          <a:solidFill>
                            <a:schemeClr val="accent1"/>
                          </a:solidFill>
                          <a:effectLst/>
                          <a:latin typeface="Times New Roman" pitchFamily="18" charset="0"/>
                          <a:cs typeface="Times New Roman" pitchFamily="18" charset="0"/>
                        </a:rPr>
                        <a:t> </a:t>
                      </a:r>
                      <a:r>
                        <a:rPr kumimoji="0" lang="en-US" sz="2800" b="1" i="0" u="none" strike="noStrike" cap="none" normalizeH="0" baseline="0" dirty="0" err="1">
                          <a:ln>
                            <a:noFill/>
                          </a:ln>
                          <a:solidFill>
                            <a:schemeClr val="accent1"/>
                          </a:solidFill>
                          <a:effectLst/>
                          <a:latin typeface="Times New Roman" pitchFamily="18" charset="0"/>
                          <a:cs typeface="Times New Roman" pitchFamily="18" charset="0"/>
                        </a:rPr>
                        <a:t>nhân</a:t>
                      </a:r>
                      <a:r>
                        <a:rPr kumimoji="0" lang="en-US" sz="2800" b="1" i="0" u="none" strike="noStrike" cap="none" normalizeH="0" baseline="0" dirty="0">
                          <a:ln>
                            <a:noFill/>
                          </a:ln>
                          <a:solidFill>
                            <a:schemeClr val="accent1"/>
                          </a:solidFill>
                          <a:effectLst/>
                          <a:latin typeface="Times New Roman" pitchFamily="18" charset="0"/>
                          <a:cs typeface="Times New Roman" pitchFamily="18" charset="0"/>
                        </a:rPr>
                        <a:t>)</a:t>
                      </a:r>
                      <a:endParaRPr kumimoji="0" lang="en-US" sz="2800" b="1" i="0" u="none" strike="noStrike" cap="none" normalizeH="0" baseline="0" dirty="0">
                        <a:ln>
                          <a:noFill/>
                        </a:ln>
                        <a:solidFill>
                          <a:schemeClr val="accent1"/>
                        </a:solidFill>
                        <a:effectLst/>
                        <a:latin typeface="Times New Roman" pitchFamily="18" charset="0"/>
                        <a:ea typeface="Calibri" pitchFamily="34" charset="0"/>
                        <a:cs typeface="Times New Roman" pitchFamily="18" charset="0"/>
                      </a:endParaRPr>
                    </a:p>
                  </a:txBody>
                  <a:tcPr marL="63305" marR="63305" marT="0" marB="0"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F4EFE8">
                        <a:alpha val="0"/>
                      </a:srgbClr>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192506">
                <a:tc vMerge="1">
                  <a:txBody>
                    <a:bodyPr/>
                    <a:lstStyle/>
                    <a:p>
                      <a:endParaRPr lang="en-US"/>
                    </a:p>
                  </a:txBody>
                  <a:tcPr/>
                </a:tc>
                <a:tc>
                  <a:txBody>
                    <a:bodyPr/>
                    <a:lstStyle/>
                    <a:p>
                      <a:pPr marL="0" marR="0" lvl="0" indent="0" algn="ctr" defTabSz="914400" rtl="0" eaLnBrk="1" fontAlgn="base" latinLnBrk="0" hangingPunct="1">
                        <a:lnSpc>
                          <a:spcPts val="1700"/>
                        </a:lnSpc>
                        <a:spcBef>
                          <a:spcPts val="600"/>
                        </a:spcBef>
                        <a:spcAft>
                          <a:spcPct val="0"/>
                        </a:spcAft>
                        <a:buClrTx/>
                        <a:buSzTx/>
                        <a:buFontTx/>
                        <a:buNone/>
                        <a:tabLst>
                          <a:tab pos="666750" algn="ctr"/>
                          <a:tab pos="1333500" algn="r"/>
                        </a:tabLst>
                      </a:pPr>
                      <a:r>
                        <a:rPr kumimoji="0" lang="sq-AL" sz="1800" b="1"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Hạng Nhất	</a:t>
                      </a:r>
                      <a:endParaRPr kumimoji="0" lang="en-US" sz="1800" b="1" i="0" u="none" strike="noStrike" cap="none" normalizeH="0" baseline="0" dirty="0">
                        <a:ln>
                          <a:noFill/>
                        </a:ln>
                        <a:solidFill>
                          <a:schemeClr val="tx1"/>
                        </a:solidFill>
                        <a:effectLst/>
                        <a:latin typeface="Calibri" pitchFamily="34" charset="0"/>
                        <a:ea typeface="Calibri" pitchFamily="34" charset="0"/>
                        <a:cs typeface="Times New Roman" pitchFamily="18" charset="0"/>
                      </a:endParaRPr>
                    </a:p>
                  </a:txBody>
                  <a:tcPr marL="63305" marR="63305" marT="0" marB="0"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F4EFE8">
                        <a:alpha val="0"/>
                      </a:srgbClr>
                    </a:solidFill>
                  </a:tcPr>
                </a:tc>
                <a:tc>
                  <a:txBody>
                    <a:bodyPr/>
                    <a:lstStyle/>
                    <a:p>
                      <a:pPr marL="0" marR="0" lvl="0" indent="0" algn="ctr" defTabSz="914400" rtl="0" eaLnBrk="1" fontAlgn="base" latinLnBrk="0" hangingPunct="1">
                        <a:lnSpc>
                          <a:spcPts val="1700"/>
                        </a:lnSpc>
                        <a:spcBef>
                          <a:spcPts val="600"/>
                        </a:spcBef>
                        <a:spcAft>
                          <a:spcPct val="0"/>
                        </a:spcAft>
                        <a:buClrTx/>
                        <a:buSzTx/>
                        <a:buFontTx/>
                        <a:buNone/>
                        <a:tabLst/>
                      </a:pPr>
                      <a:r>
                        <a:rPr kumimoji="0" lang="sq-AL" sz="1800" b="1"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Hạng Nhì</a:t>
                      </a:r>
                      <a:endParaRPr kumimoji="0" lang="en-US" sz="1800" b="1" i="0" u="none" strike="noStrike" cap="none" normalizeH="0" baseline="0" dirty="0">
                        <a:ln>
                          <a:noFill/>
                        </a:ln>
                        <a:solidFill>
                          <a:schemeClr val="tx1"/>
                        </a:solidFill>
                        <a:effectLst/>
                        <a:latin typeface="Calibri" pitchFamily="34" charset="0"/>
                        <a:ea typeface="Calibri" pitchFamily="34" charset="0"/>
                        <a:cs typeface="Times New Roman" pitchFamily="18" charset="0"/>
                      </a:endParaRPr>
                    </a:p>
                  </a:txBody>
                  <a:tcPr marL="63305" marR="63305" marT="0" marB="0"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F4EFE8">
                        <a:alpha val="0"/>
                      </a:srgbClr>
                    </a:solidFill>
                  </a:tcPr>
                </a:tc>
                <a:tc>
                  <a:txBody>
                    <a:bodyPr/>
                    <a:lstStyle/>
                    <a:p>
                      <a:pPr marL="0" marR="0" lvl="0" indent="0" algn="ctr" defTabSz="914400" rtl="0" eaLnBrk="1" fontAlgn="base" latinLnBrk="0" hangingPunct="1">
                        <a:lnSpc>
                          <a:spcPts val="1700"/>
                        </a:lnSpc>
                        <a:spcBef>
                          <a:spcPts val="600"/>
                        </a:spcBef>
                        <a:spcAft>
                          <a:spcPct val="0"/>
                        </a:spcAft>
                        <a:buClrTx/>
                        <a:buSzTx/>
                        <a:buFontTx/>
                        <a:buNone/>
                        <a:tabLst/>
                      </a:pPr>
                      <a:r>
                        <a:rPr kumimoji="0" lang="sq-AL" sz="1800" b="1"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Hạng Ba</a:t>
                      </a:r>
                      <a:endParaRPr kumimoji="0" lang="en-US" sz="1800" b="1" i="0" u="none" strike="noStrike" cap="none" normalizeH="0" baseline="0" dirty="0">
                        <a:ln>
                          <a:noFill/>
                        </a:ln>
                        <a:solidFill>
                          <a:schemeClr val="tx1"/>
                        </a:solidFill>
                        <a:effectLst/>
                        <a:latin typeface="Calibri" pitchFamily="34" charset="0"/>
                        <a:ea typeface="Calibri" pitchFamily="34" charset="0"/>
                        <a:cs typeface="Times New Roman" pitchFamily="18" charset="0"/>
                      </a:endParaRPr>
                    </a:p>
                  </a:txBody>
                  <a:tcPr marL="63305" marR="63305" marT="0" marB="0"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F4EFE8">
                        <a:alpha val="0"/>
                      </a:srgbClr>
                    </a:solidFill>
                  </a:tcPr>
                </a:tc>
                <a:extLst>
                  <a:ext uri="{0D108BD9-81ED-4DB2-BD59-A6C34878D82A}">
                    <a16:rowId xmlns:a16="http://schemas.microsoft.com/office/drawing/2014/main" val="10001"/>
                  </a:ext>
                </a:extLst>
              </a:tr>
              <a:tr h="5977976">
                <a:tc>
                  <a:txBody>
                    <a:bodyPr/>
                    <a:lstStyle/>
                    <a:p>
                      <a:pPr marL="0" marR="0" lvl="0" indent="0" algn="ctr" defTabSz="914400" rtl="0" eaLnBrk="1" fontAlgn="base" latinLnBrk="0" hangingPunct="1">
                        <a:lnSpc>
                          <a:spcPts val="1700"/>
                        </a:lnSpc>
                        <a:spcBef>
                          <a:spcPts val="600"/>
                        </a:spcBef>
                        <a:spcAft>
                          <a:spcPct val="0"/>
                        </a:spcAft>
                        <a:buClrTx/>
                        <a:buSzTx/>
                        <a:buFontTx/>
                        <a:buNone/>
                        <a:tabLst/>
                      </a:pPr>
                      <a:endParaRPr kumimoji="0" lang="en-US" sz="1800" b="1" i="0" u="none" strike="noStrike" cap="none" normalizeH="0" baseline="0">
                        <a:ln>
                          <a:noFill/>
                        </a:ln>
                        <a:solidFill>
                          <a:srgbClr val="0070C0"/>
                        </a:solidFill>
                        <a:effectLst/>
                        <a:latin typeface="Times New Roman" pitchFamily="18" charset="0"/>
                        <a:ea typeface="Calibri" pitchFamily="34" charset="0"/>
                        <a:cs typeface="Times New Roman" pitchFamily="18" charset="0"/>
                      </a:endParaRPr>
                    </a:p>
                    <a:p>
                      <a:pPr marL="0" marR="0" lvl="0" indent="0" algn="ctr" defTabSz="914400" rtl="0" eaLnBrk="1" fontAlgn="base" latinLnBrk="0" hangingPunct="1">
                        <a:lnSpc>
                          <a:spcPts val="1700"/>
                        </a:lnSpc>
                        <a:spcBef>
                          <a:spcPts val="600"/>
                        </a:spcBef>
                        <a:spcAft>
                          <a:spcPct val="0"/>
                        </a:spcAft>
                        <a:buClrTx/>
                        <a:buSzTx/>
                        <a:buFontTx/>
                        <a:buNone/>
                        <a:tabLst/>
                      </a:pPr>
                      <a:endParaRPr kumimoji="0" lang="en-US" sz="1800" b="1" i="0" u="none" strike="noStrike" cap="none" normalizeH="0" baseline="0">
                        <a:ln>
                          <a:noFill/>
                        </a:ln>
                        <a:solidFill>
                          <a:srgbClr val="0070C0"/>
                        </a:solidFill>
                        <a:effectLst/>
                        <a:latin typeface="Times New Roman" pitchFamily="18" charset="0"/>
                        <a:ea typeface="Calibri" pitchFamily="34" charset="0"/>
                        <a:cs typeface="Times New Roman" pitchFamily="18" charset="0"/>
                      </a:endParaRPr>
                    </a:p>
                    <a:p>
                      <a:pPr marL="0" marR="0" lvl="0" indent="0" algn="ctr" defTabSz="914400" rtl="0" eaLnBrk="1" fontAlgn="base" latinLnBrk="0" hangingPunct="1">
                        <a:lnSpc>
                          <a:spcPts val="1700"/>
                        </a:lnSpc>
                        <a:spcBef>
                          <a:spcPts val="600"/>
                        </a:spcBef>
                        <a:spcAft>
                          <a:spcPct val="0"/>
                        </a:spcAft>
                        <a:buClrTx/>
                        <a:buSzTx/>
                        <a:buFontTx/>
                        <a:buNone/>
                        <a:tabLst/>
                      </a:pPr>
                      <a:endParaRPr kumimoji="0" lang="en-US" sz="1800" b="1" i="0" u="none" strike="noStrike" cap="none" normalizeH="0" baseline="0">
                        <a:ln>
                          <a:noFill/>
                        </a:ln>
                        <a:solidFill>
                          <a:srgbClr val="0070C0"/>
                        </a:solidFill>
                        <a:effectLst/>
                        <a:latin typeface="Times New Roman" pitchFamily="18" charset="0"/>
                        <a:ea typeface="Calibri" pitchFamily="34" charset="0"/>
                        <a:cs typeface="Times New Roman" pitchFamily="18" charset="0"/>
                      </a:endParaRPr>
                    </a:p>
                    <a:p>
                      <a:pPr marL="0" marR="0" lvl="0" indent="0" algn="ctr" defTabSz="914400" rtl="0" eaLnBrk="1" fontAlgn="base" latinLnBrk="0" hangingPunct="1">
                        <a:lnSpc>
                          <a:spcPts val="1700"/>
                        </a:lnSpc>
                        <a:spcBef>
                          <a:spcPts val="600"/>
                        </a:spcBef>
                        <a:spcAft>
                          <a:spcPct val="0"/>
                        </a:spcAft>
                        <a:buClrTx/>
                        <a:buSzTx/>
                        <a:buFontTx/>
                        <a:buNone/>
                        <a:tabLst/>
                      </a:pPr>
                      <a:endParaRPr kumimoji="0" lang="en-US" sz="1800" b="1" i="0" u="none" strike="noStrike" cap="none" normalizeH="0" baseline="0">
                        <a:ln>
                          <a:noFill/>
                        </a:ln>
                        <a:solidFill>
                          <a:srgbClr val="0070C0"/>
                        </a:solidFill>
                        <a:effectLst/>
                        <a:latin typeface="Times New Roman" pitchFamily="18" charset="0"/>
                        <a:ea typeface="Calibri" pitchFamily="34" charset="0"/>
                        <a:cs typeface="Times New Roman" pitchFamily="18" charset="0"/>
                      </a:endParaRPr>
                    </a:p>
                    <a:p>
                      <a:pPr marL="0" marR="0" lvl="0" indent="0" algn="ctr" defTabSz="914400" rtl="0" eaLnBrk="1" fontAlgn="base" latinLnBrk="0" hangingPunct="1">
                        <a:lnSpc>
                          <a:spcPts val="1700"/>
                        </a:lnSpc>
                        <a:spcBef>
                          <a:spcPts val="600"/>
                        </a:spcBef>
                        <a:spcAft>
                          <a:spcPct val="0"/>
                        </a:spcAft>
                        <a:buClrTx/>
                        <a:buSzTx/>
                        <a:buFontTx/>
                        <a:buNone/>
                        <a:tabLst/>
                      </a:pPr>
                      <a:endParaRPr kumimoji="0" lang="en-US" sz="1800" b="1" i="0" u="none" strike="noStrike" cap="none" normalizeH="0" baseline="0">
                        <a:ln>
                          <a:noFill/>
                        </a:ln>
                        <a:solidFill>
                          <a:srgbClr val="0070C0"/>
                        </a:solidFill>
                        <a:effectLst/>
                        <a:latin typeface="Times New Roman" pitchFamily="18" charset="0"/>
                        <a:ea typeface="Calibri" pitchFamily="34" charset="0"/>
                        <a:cs typeface="Times New Roman" pitchFamily="18" charset="0"/>
                      </a:endParaRPr>
                    </a:p>
                    <a:p>
                      <a:pPr marL="0" marR="0" lvl="0" indent="0" algn="ctr" defTabSz="914400" rtl="0" eaLnBrk="1" fontAlgn="base" latinLnBrk="0" hangingPunct="1">
                        <a:lnSpc>
                          <a:spcPts val="1700"/>
                        </a:lnSpc>
                        <a:spcBef>
                          <a:spcPts val="600"/>
                        </a:spcBef>
                        <a:spcAft>
                          <a:spcPct val="0"/>
                        </a:spcAft>
                        <a:buClrTx/>
                        <a:buSzTx/>
                        <a:buFontTx/>
                        <a:buNone/>
                        <a:tabLst/>
                      </a:pPr>
                      <a:endParaRPr kumimoji="0" lang="en-US" sz="1800" b="1" i="0" u="none" strike="noStrike" cap="none" normalizeH="0" baseline="0">
                        <a:ln>
                          <a:noFill/>
                        </a:ln>
                        <a:solidFill>
                          <a:srgbClr val="0070C0"/>
                        </a:solidFill>
                        <a:effectLst/>
                        <a:latin typeface="Times New Roman" pitchFamily="18" charset="0"/>
                        <a:ea typeface="Calibri" pitchFamily="34" charset="0"/>
                        <a:cs typeface="Times New Roman" pitchFamily="18" charset="0"/>
                      </a:endParaRPr>
                    </a:p>
                    <a:p>
                      <a:pPr marL="0" marR="0" lvl="0" indent="0" algn="ctr" defTabSz="914400" rtl="0" eaLnBrk="1" fontAlgn="base" latinLnBrk="0" hangingPunct="1">
                        <a:lnSpc>
                          <a:spcPct val="100000"/>
                        </a:lnSpc>
                        <a:spcBef>
                          <a:spcPts val="600"/>
                        </a:spcBef>
                        <a:spcAft>
                          <a:spcPct val="0"/>
                        </a:spcAft>
                        <a:buClrTx/>
                        <a:buSzTx/>
                        <a:buFontTx/>
                        <a:buNone/>
                        <a:tabLst/>
                      </a:pPr>
                      <a:endParaRPr kumimoji="0" lang="en-US" sz="1800" b="1" i="0" u="none" strike="noStrike" cap="none" normalizeH="0" baseline="0">
                        <a:ln>
                          <a:noFill/>
                        </a:ln>
                        <a:solidFill>
                          <a:srgbClr val="0070C0"/>
                        </a:solidFill>
                        <a:effectLst/>
                        <a:latin typeface="Times New Roman" pitchFamily="18" charset="0"/>
                        <a:ea typeface="Calibri" pitchFamily="34" charset="0"/>
                        <a:cs typeface="Times New Roman" pitchFamily="18" charset="0"/>
                      </a:endParaRPr>
                    </a:p>
                  </a:txBody>
                  <a:tcPr marL="63305" marR="63305" marT="0" marB="0"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F4EFE8">
                        <a:alpha val="0"/>
                      </a:srgbClr>
                    </a:solidFill>
                  </a:tcPr>
                </a:tc>
                <a:tc>
                  <a:txBody>
                    <a:body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en-US" sz="18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a</a:t>
                      </a:r>
                      <a:r>
                        <a:rPr kumimoji="0" lang="en-US" sz="17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700" b="1"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Lập</a:t>
                      </a:r>
                      <a:r>
                        <a:rPr kumimoji="0" lang="en-US" sz="1700" b="1"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700" b="1"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được</a:t>
                      </a:r>
                      <a:r>
                        <a:rPr kumimoji="0" lang="en-US" sz="1700" b="1"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700" b="1"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thành</a:t>
                      </a:r>
                      <a:r>
                        <a:rPr kumimoji="0" lang="en-US" sz="1700" b="1"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700" b="1"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tích</a:t>
                      </a:r>
                      <a:r>
                        <a:rPr kumimoji="0" lang="en-US" sz="1700" b="1"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700" b="1"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đặc</a:t>
                      </a:r>
                      <a:r>
                        <a:rPr kumimoji="0" lang="en-US" sz="1700" b="1"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700" b="1"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biệt</a:t>
                      </a:r>
                      <a:r>
                        <a:rPr kumimoji="0" lang="en-US" sz="1700" b="1"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700" b="1"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xuất</a:t>
                      </a:r>
                      <a:r>
                        <a:rPr kumimoji="0" lang="en-US" sz="1700" b="1"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700" b="1"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sắc</a:t>
                      </a:r>
                      <a:r>
                        <a:rPr kumimoji="0" lang="en-US" sz="1700" b="1"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700" b="1"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đột</a:t>
                      </a:r>
                      <a:r>
                        <a:rPr kumimoji="0" lang="en-US" sz="1700" b="1"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700" b="1"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xuất</a:t>
                      </a:r>
                      <a:r>
                        <a:rPr kumimoji="0" lang="en-US" sz="1700" b="1"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700" b="1"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trong</a:t>
                      </a:r>
                      <a:r>
                        <a:rPr kumimoji="0" lang="en-US" sz="1700" b="1"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700" b="1"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lao</a:t>
                      </a:r>
                      <a:r>
                        <a:rPr kumimoji="0" lang="en-US" sz="1700" b="1"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700" b="1"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động</a:t>
                      </a:r>
                      <a:r>
                        <a:rPr kumimoji="0" lang="en-US" sz="1700" b="1"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700" b="1"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công</a:t>
                      </a:r>
                      <a:r>
                        <a:rPr kumimoji="0" lang="en-US" sz="1700" b="1"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700" b="1"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tác</a:t>
                      </a:r>
                      <a:r>
                        <a:rPr kumimoji="0" lang="en-US" sz="1700" b="1"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700" b="1"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sản</a:t>
                      </a:r>
                      <a:r>
                        <a:rPr kumimoji="0" lang="en-US" sz="1700" b="1"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700" b="1"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xuất</a:t>
                      </a:r>
                      <a:r>
                        <a:rPr kumimoji="0" lang="en-US" sz="1700" b="1"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700" b="1"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kinh</a:t>
                      </a:r>
                      <a:r>
                        <a:rPr kumimoji="0" lang="en-US" sz="1700" b="1"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700" b="1"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doanh</a:t>
                      </a:r>
                      <a:r>
                        <a:rPr kumimoji="0" lang="en-US" sz="1700" b="1"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700" b="1"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học</a:t>
                      </a:r>
                      <a:r>
                        <a:rPr kumimoji="0" lang="en-US" sz="1700" b="1"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700" b="1"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tập</a:t>
                      </a:r>
                      <a:r>
                        <a:rPr kumimoji="0" lang="en-US" sz="1700" b="1"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700" b="1"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nghiên</a:t>
                      </a:r>
                      <a:r>
                        <a:rPr kumimoji="0" lang="en-US" sz="1700" b="1"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700" b="1"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cứu</a:t>
                      </a:r>
                      <a:r>
                        <a:rPr kumimoji="0" lang="en-US" sz="1700" b="1"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KH </a:t>
                      </a:r>
                      <a:r>
                        <a:rPr kumimoji="0" lang="en-US" sz="1700" b="1"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có</a:t>
                      </a:r>
                      <a:r>
                        <a:rPr kumimoji="0" lang="en-US" sz="1700" b="1"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700" b="1"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phạm</a:t>
                      </a:r>
                      <a:r>
                        <a:rPr kumimoji="0" lang="en-US" sz="1700" b="1"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vi </a:t>
                      </a:r>
                      <a:r>
                        <a:rPr kumimoji="0" lang="en-US" sz="1700" b="1"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ảnh</a:t>
                      </a:r>
                      <a:r>
                        <a:rPr kumimoji="0" lang="en-US" sz="1700" b="1"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700" b="1"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hưởng</a:t>
                      </a:r>
                      <a:r>
                        <a:rPr kumimoji="0" lang="en-US" sz="1700" b="1"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700" b="1"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nêu</a:t>
                      </a:r>
                      <a:r>
                        <a:rPr kumimoji="0" lang="en-US" sz="1700" b="1"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700" b="1"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gương</a:t>
                      </a:r>
                      <a:r>
                        <a:rPr kumimoji="0" lang="en-US" sz="1700" b="1"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700" b="1"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toàn</a:t>
                      </a:r>
                      <a:r>
                        <a:rPr kumimoji="0" lang="en-US" sz="1700" b="1"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700" b="1"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quốc</a:t>
                      </a:r>
                      <a:r>
                        <a:rPr kumimoji="0" lang="en-US" sz="1700" b="1"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a:t>
                      </a:r>
                      <a:endParaRPr kumimoji="0" lang="en-US" sz="17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en-US" sz="17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b) </a:t>
                      </a:r>
                      <a:r>
                        <a:rPr kumimoji="0" lang="en-US" sz="17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Được</a:t>
                      </a:r>
                      <a:r>
                        <a:rPr kumimoji="0" lang="en-US" sz="17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7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giải</a:t>
                      </a:r>
                      <a:r>
                        <a:rPr kumimoji="0" lang="en-US" sz="17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7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thưởng</a:t>
                      </a:r>
                      <a:r>
                        <a:rPr kumimoji="0" lang="en-US" sz="17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7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cao</a:t>
                      </a:r>
                      <a:r>
                        <a:rPr kumimoji="0" lang="en-US" sz="17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7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của</a:t>
                      </a:r>
                      <a:r>
                        <a:rPr kumimoji="0" lang="en-US" sz="17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7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thế</a:t>
                      </a:r>
                      <a:r>
                        <a:rPr kumimoji="0" lang="en-US" sz="17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7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giới</a:t>
                      </a:r>
                      <a:r>
                        <a:rPr kumimoji="0" lang="en-US" sz="17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a:t>
                      </a:r>
                    </a:p>
                    <a:p>
                      <a:pPr marL="0" marR="0" lvl="0" indent="0" algn="just" defTabSz="914400" rtl="0" eaLnBrk="1" fontAlgn="base" latinLnBrk="0" hangingPunct="1">
                        <a:lnSpc>
                          <a:spcPct val="100000"/>
                        </a:lnSpc>
                        <a:spcBef>
                          <a:spcPct val="0"/>
                        </a:spcBef>
                        <a:spcAft>
                          <a:spcPct val="0"/>
                        </a:spcAft>
                        <a:buClrTx/>
                        <a:buSzTx/>
                        <a:buFontTx/>
                        <a:buNone/>
                        <a:tabLst/>
                      </a:pPr>
                      <a:r>
                        <a:rPr kumimoji="0" lang="en-US" sz="17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c) </a:t>
                      </a:r>
                      <a:r>
                        <a:rPr kumimoji="0" lang="en-US" sz="17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Có</a:t>
                      </a:r>
                      <a:r>
                        <a:rPr kumimoji="0" lang="en-US" sz="17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7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phát</a:t>
                      </a:r>
                      <a:r>
                        <a:rPr kumimoji="0" lang="en-US" sz="17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7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minh</a:t>
                      </a:r>
                      <a:r>
                        <a:rPr kumimoji="0" lang="en-US" sz="17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7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sáng</a:t>
                      </a:r>
                      <a:r>
                        <a:rPr kumimoji="0" lang="en-US" sz="17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7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chế</a:t>
                      </a:r>
                      <a:r>
                        <a:rPr kumimoji="0" lang="en-US" sz="17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7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được</a:t>
                      </a:r>
                      <a:r>
                        <a:rPr kumimoji="0" lang="en-US" sz="17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7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ứng</a:t>
                      </a:r>
                      <a:r>
                        <a:rPr kumimoji="0" lang="en-US" sz="17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7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dụng</a:t>
                      </a:r>
                      <a:r>
                        <a:rPr kumimoji="0" lang="en-US" sz="17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7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phạm</a:t>
                      </a:r>
                      <a:r>
                        <a:rPr kumimoji="0" lang="en-US" sz="17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vi </a:t>
                      </a:r>
                      <a:r>
                        <a:rPr kumimoji="0" lang="en-US" sz="17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ảnh</a:t>
                      </a:r>
                      <a:r>
                        <a:rPr kumimoji="0" lang="en-US" sz="17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7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hưởng</a:t>
                      </a:r>
                      <a:r>
                        <a:rPr kumimoji="0" lang="en-US" sz="17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7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nêu</a:t>
                      </a:r>
                      <a:r>
                        <a:rPr kumimoji="0" lang="en-US" sz="17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7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gương</a:t>
                      </a:r>
                      <a:r>
                        <a:rPr kumimoji="0" lang="en-US" sz="17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7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toàn</a:t>
                      </a:r>
                      <a:r>
                        <a:rPr kumimoji="0" lang="en-US" sz="17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7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quốc</a:t>
                      </a:r>
                      <a:r>
                        <a:rPr kumimoji="0" lang="en-US" sz="17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7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hoặc</a:t>
                      </a:r>
                      <a:r>
                        <a:rPr kumimoji="0" lang="en-US" sz="17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7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công</a:t>
                      </a:r>
                      <a:r>
                        <a:rPr kumimoji="0" lang="en-US" sz="17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7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trình</a:t>
                      </a:r>
                      <a:r>
                        <a:rPr kumimoji="0" lang="en-US" sz="17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KHCN, </a:t>
                      </a:r>
                      <a:r>
                        <a:rPr kumimoji="0" lang="en-US" sz="17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tác</a:t>
                      </a:r>
                      <a:r>
                        <a:rPr kumimoji="0" lang="en-US" sz="17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7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phẩm</a:t>
                      </a:r>
                      <a:r>
                        <a:rPr kumimoji="0" lang="en-US" sz="17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7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tiêu</a:t>
                      </a:r>
                      <a:r>
                        <a:rPr kumimoji="0" lang="en-US" sz="17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7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biểu</a:t>
                      </a:r>
                      <a:r>
                        <a:rPr kumimoji="0" lang="en-US" sz="17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7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cấp</a:t>
                      </a:r>
                      <a:r>
                        <a:rPr kumimoji="0" lang="en-US" sz="17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7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Nhà</a:t>
                      </a:r>
                      <a:r>
                        <a:rPr kumimoji="0" lang="en-US" sz="17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7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nước</a:t>
                      </a:r>
                      <a:r>
                        <a:rPr kumimoji="0" lang="en-US" sz="17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a:t>
                      </a:r>
                    </a:p>
                    <a:p>
                      <a:pPr marL="0" marR="0" lvl="0" indent="0" algn="just" defTabSz="914400" rtl="0" eaLnBrk="1" fontAlgn="base" latinLnBrk="0" hangingPunct="1">
                        <a:lnSpc>
                          <a:spcPct val="100000"/>
                        </a:lnSpc>
                        <a:spcBef>
                          <a:spcPct val="0"/>
                        </a:spcBef>
                        <a:spcAft>
                          <a:spcPct val="0"/>
                        </a:spcAft>
                        <a:buClrTx/>
                        <a:buSzTx/>
                        <a:buFontTx/>
                        <a:buNone/>
                        <a:tabLst/>
                      </a:pPr>
                      <a:r>
                        <a:rPr kumimoji="0" lang="en-US" sz="17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d) </a:t>
                      </a:r>
                      <a:r>
                        <a:rPr kumimoji="0" lang="en-US" sz="17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Đã</a:t>
                      </a:r>
                      <a:r>
                        <a:rPr kumimoji="0" lang="en-US" sz="17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7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được</a:t>
                      </a:r>
                      <a:r>
                        <a:rPr kumimoji="0" lang="en-US" sz="17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7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tặng</a:t>
                      </a:r>
                      <a:r>
                        <a:rPr kumimoji="0" lang="en-US" sz="17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HCLĐ II </a:t>
                      </a:r>
                      <a:r>
                        <a:rPr kumimoji="0" lang="en-US" sz="17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và</a:t>
                      </a:r>
                      <a:r>
                        <a:rPr kumimoji="0" lang="en-US" sz="17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7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sau</a:t>
                      </a:r>
                      <a:r>
                        <a:rPr kumimoji="0" lang="en-US" sz="17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7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đó</a:t>
                      </a:r>
                      <a:r>
                        <a:rPr kumimoji="0" lang="en-US" sz="17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7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có</a:t>
                      </a:r>
                      <a:r>
                        <a:rPr kumimoji="0" lang="en-US" sz="17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7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liên</a:t>
                      </a:r>
                      <a:r>
                        <a:rPr kumimoji="0" lang="en-US" sz="17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7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tục</a:t>
                      </a:r>
                      <a:r>
                        <a:rPr kumimoji="0" lang="en-US" sz="17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7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từ</a:t>
                      </a:r>
                      <a:r>
                        <a:rPr kumimoji="0" lang="en-US" sz="17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5 </a:t>
                      </a:r>
                      <a:r>
                        <a:rPr kumimoji="0" lang="en-US" sz="17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năm</a:t>
                      </a:r>
                      <a:r>
                        <a:rPr kumimoji="0" lang="en-US" sz="17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7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trở</a:t>
                      </a:r>
                      <a:r>
                        <a:rPr kumimoji="0" lang="en-US" sz="17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7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lên</a:t>
                      </a:r>
                      <a:r>
                        <a:rPr kumimoji="0" lang="en-US" sz="17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7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đến</a:t>
                      </a:r>
                      <a:r>
                        <a:rPr kumimoji="0" lang="en-US" sz="17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7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thời</a:t>
                      </a:r>
                      <a:r>
                        <a:rPr kumimoji="0" lang="en-US" sz="17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7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điểm</a:t>
                      </a:r>
                      <a:r>
                        <a:rPr kumimoji="0" lang="en-US" sz="17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7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đề</a:t>
                      </a:r>
                      <a:r>
                        <a:rPr kumimoji="0" lang="en-US" sz="17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7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nghị</a:t>
                      </a:r>
                      <a:r>
                        <a:rPr kumimoji="0" lang="en-US" sz="17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HHT </a:t>
                      </a:r>
                      <a:r>
                        <a:rPr kumimoji="0" lang="en-US" sz="17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nhiệm</a:t>
                      </a:r>
                      <a:r>
                        <a:rPr kumimoji="0" lang="en-US" sz="17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7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vụ</a:t>
                      </a:r>
                      <a:r>
                        <a:rPr kumimoji="0" lang="en-US" sz="17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7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trong</a:t>
                      </a:r>
                      <a:r>
                        <a:rPr kumimoji="0" lang="en-US" sz="17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7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thời</a:t>
                      </a:r>
                      <a:r>
                        <a:rPr kumimoji="0" lang="en-US" sz="17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7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gian</a:t>
                      </a:r>
                      <a:r>
                        <a:rPr kumimoji="0" lang="en-US" sz="17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7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đó</a:t>
                      </a:r>
                      <a:r>
                        <a:rPr kumimoji="0" lang="en-US" sz="17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7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có</a:t>
                      </a:r>
                      <a:r>
                        <a:rPr kumimoji="0" lang="en-US" sz="17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7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từ</a:t>
                      </a:r>
                      <a:r>
                        <a:rPr kumimoji="0" lang="en-US" sz="17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3 </a:t>
                      </a:r>
                      <a:r>
                        <a:rPr kumimoji="0" lang="en-US" sz="17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năm</a:t>
                      </a:r>
                      <a:r>
                        <a:rPr kumimoji="0" lang="en-US" sz="17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7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trở</a:t>
                      </a:r>
                      <a:r>
                        <a:rPr kumimoji="0" lang="en-US" sz="17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7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lên</a:t>
                      </a:r>
                      <a:r>
                        <a:rPr kumimoji="0" lang="en-US" sz="17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HTSXNV + 2 </a:t>
                      </a:r>
                      <a:r>
                        <a:rPr kumimoji="0" lang="en-US" sz="17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lần</a:t>
                      </a:r>
                      <a:r>
                        <a:rPr kumimoji="0" lang="en-US" sz="17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CSTĐ </a:t>
                      </a:r>
                      <a:r>
                        <a:rPr kumimoji="0" lang="en-US" sz="17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cấp</a:t>
                      </a:r>
                      <a:r>
                        <a:rPr kumimoji="0" lang="en-US" sz="17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7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bộ</a:t>
                      </a:r>
                      <a:r>
                        <a:rPr kumimoji="0" lang="en-US" sz="17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7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tỉnh</a:t>
                      </a:r>
                      <a:endParaRPr kumimoji="0" lang="en-US" sz="17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endParaRPr>
                    </a:p>
                  </a:txBody>
                  <a:tcPr marL="63305" marR="63305" marT="0" marB="0"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F4EFE8">
                        <a:alpha val="0"/>
                      </a:srgbClr>
                    </a:solidFill>
                  </a:tcPr>
                </a:tc>
                <a:tc>
                  <a:txBody>
                    <a:body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en-US" sz="20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a</a:t>
                      </a:r>
                      <a:r>
                        <a:rPr kumimoji="0" lang="en-US" sz="18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800" b="1"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Lập</a:t>
                      </a:r>
                      <a:r>
                        <a:rPr kumimoji="0" lang="en-US" sz="1800" b="1"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800" b="1"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được</a:t>
                      </a:r>
                      <a:r>
                        <a:rPr kumimoji="0" lang="en-US" sz="1800" b="1"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800" b="1"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thành</a:t>
                      </a:r>
                      <a:r>
                        <a:rPr kumimoji="0" lang="en-US" sz="1800" b="1"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800" b="1"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tích</a:t>
                      </a:r>
                      <a:r>
                        <a:rPr kumimoji="0" lang="en-US" sz="1800" b="1"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800" b="1"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xuất</a:t>
                      </a:r>
                      <a:r>
                        <a:rPr kumimoji="0" lang="en-US" sz="1800" b="1"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800" b="1"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sắc</a:t>
                      </a:r>
                      <a:r>
                        <a:rPr kumimoji="0" lang="en-US" sz="1800" b="1"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800" b="1"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đột</a:t>
                      </a:r>
                      <a:r>
                        <a:rPr kumimoji="0" lang="en-US" sz="1800" b="1"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800" b="1"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xuất</a:t>
                      </a:r>
                      <a:r>
                        <a:rPr kumimoji="0" lang="en-US" sz="1800" b="1"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800" b="1"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trong</a:t>
                      </a:r>
                      <a:r>
                        <a:rPr kumimoji="0" lang="en-US" sz="1800" b="1"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800" b="1"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lao</a:t>
                      </a:r>
                      <a:r>
                        <a:rPr kumimoji="0" lang="en-US" sz="1800" b="1"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800" b="1"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động</a:t>
                      </a:r>
                      <a:r>
                        <a:rPr kumimoji="0" lang="en-US" sz="1800" b="1"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800" b="1"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công</a:t>
                      </a:r>
                      <a:r>
                        <a:rPr kumimoji="0" lang="en-US" sz="1800" b="1"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800" b="1"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tác</a:t>
                      </a:r>
                      <a:r>
                        <a:rPr kumimoji="0" lang="en-US" sz="1800" b="1"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800" b="1"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sản</a:t>
                      </a:r>
                      <a:r>
                        <a:rPr kumimoji="0" lang="en-US" sz="1800" b="1"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800" b="1"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xuất</a:t>
                      </a:r>
                      <a:r>
                        <a:rPr kumimoji="0" lang="en-US" sz="1800" b="1"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800" b="1"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kinh</a:t>
                      </a:r>
                      <a:r>
                        <a:rPr kumimoji="0" lang="en-US" sz="1800" b="1"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800" b="1"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doanh</a:t>
                      </a:r>
                      <a:r>
                        <a:rPr kumimoji="0" lang="en-US" sz="1800" b="1"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800" b="1"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học</a:t>
                      </a:r>
                      <a:r>
                        <a:rPr kumimoji="0" lang="en-US" sz="1800" b="1"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800" b="1"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tập</a:t>
                      </a:r>
                      <a:r>
                        <a:rPr kumimoji="0" lang="en-US" sz="1800" b="1"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800" b="1"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nghiên</a:t>
                      </a:r>
                      <a:r>
                        <a:rPr kumimoji="0" lang="en-US" sz="1800" b="1"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800" b="1"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cứu</a:t>
                      </a:r>
                      <a:r>
                        <a:rPr kumimoji="0" lang="en-US" sz="1800" b="1"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KH </a:t>
                      </a:r>
                      <a:r>
                        <a:rPr kumimoji="0" lang="en-US" sz="1800" b="1"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có</a:t>
                      </a:r>
                      <a:r>
                        <a:rPr kumimoji="0" lang="en-US" sz="1800" b="1"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800" b="1"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phạm</a:t>
                      </a:r>
                      <a:r>
                        <a:rPr kumimoji="0" lang="en-US" sz="1800" b="1"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vi </a:t>
                      </a:r>
                      <a:r>
                        <a:rPr kumimoji="0" lang="en-US" sz="1800" b="1"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ảnh</a:t>
                      </a:r>
                      <a:r>
                        <a:rPr kumimoji="0" lang="en-US" sz="1800" b="1"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800" b="1"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hưởng</a:t>
                      </a:r>
                      <a:r>
                        <a:rPr kumimoji="0" lang="en-US" sz="1800" b="1"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800" b="1"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nêu</a:t>
                      </a:r>
                      <a:r>
                        <a:rPr kumimoji="0" lang="en-US" sz="1800" b="1"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800" b="1"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gương</a:t>
                      </a:r>
                      <a:r>
                        <a:rPr kumimoji="0" lang="en-US" sz="1800" b="1"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800" b="1"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trong</a:t>
                      </a:r>
                      <a:r>
                        <a:rPr kumimoji="0" lang="en-US" sz="1800" b="1"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800" b="1"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bộ</a:t>
                      </a:r>
                      <a:r>
                        <a:rPr kumimoji="0" lang="en-US" sz="1800" b="1"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ban, </a:t>
                      </a:r>
                      <a:r>
                        <a:rPr kumimoji="0" lang="en-US" sz="1800" b="1"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ngành</a:t>
                      </a:r>
                      <a:r>
                        <a:rPr kumimoji="0" lang="en-US" sz="1800" b="1"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800" b="1"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tỉnh</a:t>
                      </a:r>
                      <a:r>
                        <a:rPr kumimoji="0" lang="en-US" sz="1800" b="1"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a:t>
                      </a:r>
                      <a:endParaRPr kumimoji="0" lang="en-US" sz="18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b) </a:t>
                      </a:r>
                      <a:r>
                        <a:rPr kumimoji="0" lang="en-US" sz="18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Được</a:t>
                      </a:r>
                      <a:r>
                        <a:rPr kumimoji="0" lang="en-US" sz="18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8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giải</a:t>
                      </a:r>
                      <a:r>
                        <a:rPr kumimoji="0" lang="en-US" sz="18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8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thưởng</a:t>
                      </a:r>
                      <a:r>
                        <a:rPr kumimoji="0" lang="en-US" sz="18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8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quốc</a:t>
                      </a:r>
                      <a:r>
                        <a:rPr kumimoji="0" lang="en-US" sz="18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8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tế</a:t>
                      </a:r>
                      <a:r>
                        <a:rPr kumimoji="0" lang="en-US" sz="18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8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cao</a:t>
                      </a:r>
                      <a:r>
                        <a:rPr kumimoji="0" lang="en-US" sz="18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8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nhất</a:t>
                      </a:r>
                      <a:r>
                        <a:rPr kumimoji="0" lang="en-US" sz="18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8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khu</a:t>
                      </a:r>
                      <a:r>
                        <a:rPr kumimoji="0" lang="en-US" sz="18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8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vực</a:t>
                      </a:r>
                      <a:r>
                        <a:rPr kumimoji="0" lang="en-US" sz="18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a:t>
                      </a:r>
                    </a:p>
                    <a:p>
                      <a:pPr marL="0" marR="0" lvl="0" indent="0" algn="just"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c) </a:t>
                      </a:r>
                      <a:r>
                        <a:rPr kumimoji="0" lang="en-US" sz="18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Có</a:t>
                      </a:r>
                      <a:r>
                        <a:rPr kumimoji="0" lang="en-US" sz="18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8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phát</a:t>
                      </a:r>
                      <a:r>
                        <a:rPr kumimoji="0" lang="en-US" sz="18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8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minh</a:t>
                      </a:r>
                      <a:r>
                        <a:rPr kumimoji="0" lang="en-US" sz="18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8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sáng</a:t>
                      </a:r>
                      <a:r>
                        <a:rPr kumimoji="0" lang="en-US" sz="18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8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chế</a:t>
                      </a:r>
                      <a:r>
                        <a:rPr kumimoji="0" lang="en-US" sz="18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8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được</a:t>
                      </a:r>
                      <a:r>
                        <a:rPr kumimoji="0" lang="en-US" sz="18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8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ứng</a:t>
                      </a:r>
                      <a:r>
                        <a:rPr kumimoji="0" lang="en-US" sz="18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8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dụng</a:t>
                      </a:r>
                      <a:r>
                        <a:rPr kumimoji="0" lang="en-US" sz="18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8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phạm</a:t>
                      </a:r>
                      <a:r>
                        <a:rPr kumimoji="0" lang="en-US" sz="18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vi </a:t>
                      </a:r>
                      <a:r>
                        <a:rPr kumimoji="0" lang="en-US" sz="18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ảnh</a:t>
                      </a:r>
                      <a:r>
                        <a:rPr kumimoji="0" lang="en-US" sz="18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8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hưởng</a:t>
                      </a:r>
                      <a:r>
                        <a:rPr kumimoji="0" lang="en-US" sz="18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8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nêu</a:t>
                      </a:r>
                      <a:r>
                        <a:rPr kumimoji="0" lang="en-US" sz="18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8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gương</a:t>
                      </a:r>
                      <a:r>
                        <a:rPr kumimoji="0" lang="en-US" sz="18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8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cấp</a:t>
                      </a:r>
                      <a:r>
                        <a:rPr kumimoji="0" lang="en-US" sz="18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8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Bộ</a:t>
                      </a:r>
                      <a:r>
                        <a:rPr kumimoji="0" lang="en-US" sz="18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8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tỉnh</a:t>
                      </a:r>
                      <a:r>
                        <a:rPr kumimoji="0" lang="en-US" sz="18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8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hoặc</a:t>
                      </a:r>
                      <a:r>
                        <a:rPr kumimoji="0" lang="en-US" sz="18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8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công</a:t>
                      </a:r>
                      <a:r>
                        <a:rPr kumimoji="0" lang="en-US" sz="18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8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trình</a:t>
                      </a:r>
                      <a:r>
                        <a:rPr kumimoji="0" lang="en-US" sz="18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KHCN, </a:t>
                      </a:r>
                      <a:r>
                        <a:rPr kumimoji="0" lang="en-US" sz="18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tác</a:t>
                      </a:r>
                      <a:r>
                        <a:rPr kumimoji="0" lang="en-US" sz="18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8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phẩm</a:t>
                      </a:r>
                      <a:r>
                        <a:rPr kumimoji="0" lang="en-US" sz="18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8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tiêu</a:t>
                      </a:r>
                      <a:r>
                        <a:rPr kumimoji="0" lang="en-US" sz="18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8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biểu</a:t>
                      </a:r>
                      <a:r>
                        <a:rPr kumimoji="0" lang="en-US" sz="18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8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cấp</a:t>
                      </a:r>
                      <a:r>
                        <a:rPr kumimoji="0" lang="en-US" sz="18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8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Bộ</a:t>
                      </a:r>
                      <a:r>
                        <a:rPr kumimoji="0" lang="en-US" sz="18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8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cấp</a:t>
                      </a:r>
                      <a:r>
                        <a:rPr kumimoji="0" lang="en-US" sz="18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8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tỉnh</a:t>
                      </a:r>
                      <a:r>
                        <a:rPr kumimoji="0" lang="en-US" sz="18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a:t>
                      </a:r>
                    </a:p>
                    <a:p>
                      <a:pPr marL="0" marR="0" lvl="0" indent="0" algn="just" defTabSz="914400" rtl="0" eaLnBrk="1" fontAlgn="base" latinLnBrk="0" hangingPunct="1">
                        <a:lnSpc>
                          <a:spcPct val="115000"/>
                        </a:lnSpc>
                        <a:spcBef>
                          <a:spcPct val="0"/>
                        </a:spcBef>
                        <a:spcAft>
                          <a:spcPct val="0"/>
                        </a:spcAft>
                        <a:buClrTx/>
                        <a:buSzTx/>
                        <a:buFontTx/>
                        <a:buNone/>
                        <a:tabLst/>
                      </a:pPr>
                      <a:endParaRPr kumimoji="0" lang="en-US" sz="18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endParaRPr>
                    </a:p>
                  </a:txBody>
                  <a:tcPr marL="63305" marR="63305" marT="0" marB="0"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F4EFE8">
                        <a:alpha val="0"/>
                      </a:srgbClr>
                    </a:solidFill>
                  </a:tcPr>
                </a:tc>
                <a:tc>
                  <a:txBody>
                    <a:body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en-US" sz="18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a) </a:t>
                      </a:r>
                      <a:r>
                        <a:rPr kumimoji="0" lang="en-US" sz="1800" b="1"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Lập</a:t>
                      </a:r>
                      <a:r>
                        <a:rPr kumimoji="0" lang="en-US" sz="1800" b="1"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800" b="1"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được</a:t>
                      </a:r>
                      <a:r>
                        <a:rPr kumimoji="0" lang="en-US" sz="1800" b="1"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800" b="1"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thành</a:t>
                      </a:r>
                      <a:r>
                        <a:rPr kumimoji="0" lang="en-US" sz="1800" b="1"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800" b="1"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tích</a:t>
                      </a:r>
                      <a:r>
                        <a:rPr kumimoji="0" lang="en-US" sz="1800" b="1"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800" b="1"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xuất</a:t>
                      </a:r>
                      <a:r>
                        <a:rPr kumimoji="0" lang="en-US" sz="1800" b="1"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800" b="1"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sắc</a:t>
                      </a:r>
                      <a:r>
                        <a:rPr kumimoji="0" lang="en-US" sz="1800" b="1"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800" b="1"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đột</a:t>
                      </a:r>
                      <a:r>
                        <a:rPr kumimoji="0" lang="en-US" sz="1800" b="1"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800" b="1"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xuất</a:t>
                      </a:r>
                      <a:r>
                        <a:rPr kumimoji="0" lang="en-US" sz="1800" b="1"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800" b="1"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trong</a:t>
                      </a:r>
                      <a:r>
                        <a:rPr kumimoji="0" lang="en-US" sz="1800" b="1"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800" b="1"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lao</a:t>
                      </a:r>
                      <a:r>
                        <a:rPr kumimoji="0" lang="en-US" sz="1800" b="1"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800" b="1"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động</a:t>
                      </a:r>
                      <a:r>
                        <a:rPr kumimoji="0" lang="en-US" sz="1800" b="1"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800" b="1"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công</a:t>
                      </a:r>
                      <a:r>
                        <a:rPr kumimoji="0" lang="en-US" sz="1800" b="1"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800" b="1"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tác</a:t>
                      </a:r>
                      <a:r>
                        <a:rPr kumimoji="0" lang="en-US" sz="1800" b="1"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800" b="1"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sản</a:t>
                      </a:r>
                      <a:r>
                        <a:rPr kumimoji="0" lang="en-US" sz="1800" b="1"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800" b="1"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xuất</a:t>
                      </a:r>
                      <a:r>
                        <a:rPr kumimoji="0" lang="en-US" sz="1800" b="1"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800" b="1"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kinh</a:t>
                      </a:r>
                      <a:r>
                        <a:rPr kumimoji="0" lang="en-US" sz="1800" b="1"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800" b="1"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doanh</a:t>
                      </a:r>
                      <a:r>
                        <a:rPr kumimoji="0" lang="en-US" sz="1800" b="1"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800" b="1"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học</a:t>
                      </a:r>
                      <a:r>
                        <a:rPr kumimoji="0" lang="en-US" sz="1800" b="1"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800" b="1"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tập</a:t>
                      </a:r>
                      <a:r>
                        <a:rPr kumimoji="0" lang="en-US" sz="1800" b="1"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800" b="1"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nghiên</a:t>
                      </a:r>
                      <a:r>
                        <a:rPr kumimoji="0" lang="en-US" sz="1800" b="1"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800" b="1"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cứu</a:t>
                      </a:r>
                      <a:r>
                        <a:rPr kumimoji="0" lang="en-US" sz="1800" b="1"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KH </a:t>
                      </a:r>
                      <a:r>
                        <a:rPr kumimoji="0" lang="en-US" sz="1800" b="1"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có</a:t>
                      </a:r>
                      <a:r>
                        <a:rPr kumimoji="0" lang="en-US" sz="1800" b="1"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800" b="1"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phạm</a:t>
                      </a:r>
                      <a:r>
                        <a:rPr kumimoji="0" lang="en-US" sz="1800" b="1"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vi </a:t>
                      </a:r>
                      <a:r>
                        <a:rPr kumimoji="0" lang="en-US" sz="1800" b="1"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ảnh</a:t>
                      </a:r>
                      <a:r>
                        <a:rPr kumimoji="0" lang="en-US" sz="1800" b="1"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800" b="1"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hưởng</a:t>
                      </a:r>
                      <a:r>
                        <a:rPr kumimoji="0" lang="en-US" sz="1800" b="1"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800" b="1"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nêu</a:t>
                      </a:r>
                      <a:r>
                        <a:rPr kumimoji="0" lang="en-US" sz="1800" b="1"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800" b="1"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gương</a:t>
                      </a:r>
                      <a:r>
                        <a:rPr kumimoji="0" lang="en-US" sz="1800" b="1"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800" b="1"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ở</a:t>
                      </a:r>
                      <a:r>
                        <a:rPr kumimoji="0" lang="en-US" sz="1800" b="1"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800" b="1"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một</a:t>
                      </a:r>
                      <a:r>
                        <a:rPr kumimoji="0" lang="en-US" sz="1800" b="1"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800" b="1"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trong</a:t>
                      </a:r>
                      <a:r>
                        <a:rPr kumimoji="0" lang="en-US" sz="1800" b="1"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800" b="1"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các</a:t>
                      </a:r>
                      <a:r>
                        <a:rPr kumimoji="0" lang="en-US" sz="1800" b="1"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800" b="1"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lĩnh</a:t>
                      </a:r>
                      <a:r>
                        <a:rPr kumimoji="0" lang="en-US" sz="1800" b="1"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800" b="1"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vực</a:t>
                      </a:r>
                      <a:r>
                        <a:rPr kumimoji="0" lang="en-US" sz="1800" b="1"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800" b="1"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thuộc</a:t>
                      </a:r>
                      <a:r>
                        <a:rPr kumimoji="0" lang="en-US" sz="1800" b="1"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800" b="1"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bộ</a:t>
                      </a:r>
                      <a:r>
                        <a:rPr kumimoji="0" lang="en-US" sz="1800" b="1"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ban, </a:t>
                      </a:r>
                      <a:r>
                        <a:rPr kumimoji="0" lang="en-US" sz="1800" b="1"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ngành</a:t>
                      </a:r>
                      <a:r>
                        <a:rPr kumimoji="0" lang="en-US" sz="1800" b="1"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800" b="1"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tỉnh</a:t>
                      </a:r>
                      <a:r>
                        <a:rPr kumimoji="0" lang="en-US" sz="1800" b="1"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a:t>
                      </a:r>
                      <a:endParaRPr kumimoji="0" lang="en-US" sz="18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b) </a:t>
                      </a:r>
                      <a:r>
                        <a:rPr kumimoji="0" lang="en-US" sz="18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Được</a:t>
                      </a:r>
                      <a:r>
                        <a:rPr kumimoji="0" lang="en-US" sz="18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8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giải</a:t>
                      </a:r>
                      <a:r>
                        <a:rPr kumimoji="0" lang="en-US" sz="18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8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thưởng</a:t>
                      </a:r>
                      <a:r>
                        <a:rPr kumimoji="0" lang="en-US" sz="18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8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quốc</a:t>
                      </a:r>
                      <a:r>
                        <a:rPr kumimoji="0" lang="en-US" sz="18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8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tế</a:t>
                      </a:r>
                      <a:r>
                        <a:rPr kumimoji="0" lang="en-US" sz="18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8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cao</a:t>
                      </a:r>
                      <a:r>
                        <a:rPr kumimoji="0" lang="en-US" sz="18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8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của</a:t>
                      </a:r>
                      <a:r>
                        <a:rPr kumimoji="0" lang="en-US" sz="18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8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khu</a:t>
                      </a:r>
                      <a:r>
                        <a:rPr kumimoji="0" lang="en-US" sz="18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8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vực</a:t>
                      </a:r>
                      <a:r>
                        <a:rPr kumimoji="0" lang="en-US" sz="18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a:t>
                      </a:r>
                    </a:p>
                    <a:p>
                      <a:pPr marL="0" marR="0" lvl="0" indent="0" algn="just"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c) </a:t>
                      </a:r>
                      <a:r>
                        <a:rPr kumimoji="0" lang="en-US" sz="18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Có</a:t>
                      </a:r>
                      <a:r>
                        <a:rPr kumimoji="0" lang="en-US" sz="18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8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phát</a:t>
                      </a:r>
                      <a:r>
                        <a:rPr kumimoji="0" lang="en-US" sz="18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8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minh</a:t>
                      </a:r>
                      <a:r>
                        <a:rPr kumimoji="0" lang="en-US" sz="18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8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sáng</a:t>
                      </a:r>
                      <a:r>
                        <a:rPr kumimoji="0" lang="en-US" sz="18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8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chế</a:t>
                      </a:r>
                      <a:r>
                        <a:rPr kumimoji="0" lang="en-US" sz="18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8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được</a:t>
                      </a:r>
                      <a:r>
                        <a:rPr kumimoji="0" lang="en-US" sz="18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8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ứng</a:t>
                      </a:r>
                      <a:r>
                        <a:rPr kumimoji="0" lang="en-US" sz="18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8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dụng</a:t>
                      </a:r>
                      <a:r>
                        <a:rPr kumimoji="0" lang="en-US" sz="18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8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phạm</a:t>
                      </a:r>
                      <a:r>
                        <a:rPr kumimoji="0" lang="en-US" sz="18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vi </a:t>
                      </a:r>
                      <a:r>
                        <a:rPr kumimoji="0" lang="en-US" sz="18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ảnh</a:t>
                      </a:r>
                      <a:r>
                        <a:rPr kumimoji="0" lang="en-US" sz="18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8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hưởng</a:t>
                      </a:r>
                      <a:r>
                        <a:rPr kumimoji="0" lang="en-US" sz="18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8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nêu</a:t>
                      </a:r>
                      <a:r>
                        <a:rPr kumimoji="0" lang="en-US" sz="18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8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gương</a:t>
                      </a:r>
                      <a:r>
                        <a:rPr kumimoji="0" lang="en-US" sz="18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8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cấp</a:t>
                      </a:r>
                      <a:r>
                        <a:rPr kumimoji="0" lang="en-US" sz="18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8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Bộ</a:t>
                      </a:r>
                      <a:r>
                        <a:rPr kumimoji="0" lang="en-US" sz="18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8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tỉnh</a:t>
                      </a:r>
                      <a:r>
                        <a:rPr kumimoji="0" lang="en-US" sz="18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8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hoặc</a:t>
                      </a:r>
                      <a:r>
                        <a:rPr kumimoji="0" lang="en-US" sz="18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8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công</a:t>
                      </a:r>
                      <a:r>
                        <a:rPr kumimoji="0" lang="en-US" sz="18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8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trình</a:t>
                      </a:r>
                      <a:r>
                        <a:rPr kumimoji="0" lang="en-US" sz="18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KHCN, </a:t>
                      </a:r>
                      <a:r>
                        <a:rPr kumimoji="0" lang="en-US" sz="18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tác</a:t>
                      </a:r>
                      <a:r>
                        <a:rPr kumimoji="0" lang="en-US" sz="18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8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phẩm</a:t>
                      </a:r>
                      <a:r>
                        <a:rPr kumimoji="0" lang="en-US" sz="18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8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tiêu</a:t>
                      </a:r>
                      <a:r>
                        <a:rPr kumimoji="0" lang="en-US" sz="18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8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biểu</a:t>
                      </a:r>
                      <a:r>
                        <a:rPr kumimoji="0" lang="en-US" sz="18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8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ở</a:t>
                      </a:r>
                      <a:r>
                        <a:rPr kumimoji="0" lang="en-US" sz="18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8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một</a:t>
                      </a:r>
                      <a:r>
                        <a:rPr kumimoji="0" lang="en-US" sz="18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8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trong</a:t>
                      </a:r>
                      <a:r>
                        <a:rPr kumimoji="0" lang="en-US" sz="18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8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các</a:t>
                      </a:r>
                      <a:r>
                        <a:rPr kumimoji="0" lang="en-US" sz="18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8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lĩnh</a:t>
                      </a:r>
                      <a:r>
                        <a:rPr kumimoji="0" lang="en-US" sz="18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8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vực</a:t>
                      </a:r>
                      <a:r>
                        <a:rPr kumimoji="0" lang="en-US" sz="18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8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thuộc</a:t>
                      </a:r>
                      <a:r>
                        <a:rPr kumimoji="0" lang="en-US" sz="18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8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cấp</a:t>
                      </a:r>
                      <a:r>
                        <a:rPr kumimoji="0" lang="en-US" sz="18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8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Bộ</a:t>
                      </a:r>
                      <a:r>
                        <a:rPr kumimoji="0" lang="en-US" sz="18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8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cấp</a:t>
                      </a:r>
                      <a:r>
                        <a:rPr kumimoji="0" lang="en-US" sz="18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8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tỉnh</a:t>
                      </a:r>
                      <a:r>
                        <a:rPr kumimoji="0" lang="en-US" sz="18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a:t>
                      </a:r>
                    </a:p>
                    <a:p>
                      <a:pPr marL="0" marR="0" lvl="0" indent="0" algn="just" defTabSz="914400" rtl="0" eaLnBrk="1" fontAlgn="base" latinLnBrk="0" hangingPunct="1">
                        <a:lnSpc>
                          <a:spcPct val="115000"/>
                        </a:lnSpc>
                        <a:spcBef>
                          <a:spcPct val="0"/>
                        </a:spcBef>
                        <a:spcAft>
                          <a:spcPct val="0"/>
                        </a:spcAft>
                        <a:buClrTx/>
                        <a:buSzTx/>
                        <a:buFontTx/>
                        <a:buNone/>
                        <a:tabLst/>
                      </a:pPr>
                      <a:endParaRPr kumimoji="0" lang="en-US" sz="16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endParaRPr>
                    </a:p>
                    <a:p>
                      <a:pPr marL="0" marR="0" lvl="0" indent="0" algn="just" defTabSz="914400" rtl="0" eaLnBrk="1" fontAlgn="base" latinLnBrk="0" hangingPunct="1">
                        <a:lnSpc>
                          <a:spcPct val="115000"/>
                        </a:lnSpc>
                        <a:spcBef>
                          <a:spcPct val="0"/>
                        </a:spcBef>
                        <a:spcAft>
                          <a:spcPct val="0"/>
                        </a:spcAft>
                        <a:buClrTx/>
                        <a:buSzTx/>
                        <a:buFontTx/>
                        <a:buNone/>
                        <a:tabLst/>
                      </a:pPr>
                      <a:endParaRPr kumimoji="0" lang="en-US" sz="17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endParaRPr>
                    </a:p>
                  </a:txBody>
                  <a:tcPr marL="63305" marR="63305" marT="0" marB="0"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F4EFE8">
                        <a:alpha val="0"/>
                      </a:srgbClr>
                    </a:solidFill>
                  </a:tcPr>
                </a:tc>
                <a:extLst>
                  <a:ext uri="{0D108BD9-81ED-4DB2-BD59-A6C34878D82A}">
                    <a16:rowId xmlns:a16="http://schemas.microsoft.com/office/drawing/2014/main" val="10002"/>
                  </a:ext>
                </a:extLst>
              </a:tr>
            </a:tbl>
          </a:graphicData>
        </a:graphic>
      </p:graphicFrame>
      <p:pic>
        <p:nvPicPr>
          <p:cNvPr id="37909" name="Picture 2" descr="Huân chương lao động hang I – Bimico KSB | Công ty Cổ phần Khoáng sản và  Xây dựng Bình Dươ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1" y="1524000"/>
            <a:ext cx="1140069" cy="183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66506039"/>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1704" name="Group 24"/>
          <p:cNvGraphicFramePr>
            <a:graphicFrameLocks noGrp="1"/>
          </p:cNvGraphicFramePr>
          <p:nvPr>
            <p:extLst>
              <p:ext uri="{D42A27DB-BD31-4B8C-83A1-F6EECF244321}">
                <p14:modId xmlns:p14="http://schemas.microsoft.com/office/powerpoint/2010/main" val="2751938108"/>
              </p:ext>
            </p:extLst>
          </p:nvPr>
        </p:nvGraphicFramePr>
        <p:xfrm>
          <a:off x="152400" y="685800"/>
          <a:ext cx="8763000" cy="6427788"/>
        </p:xfrm>
        <a:graphic>
          <a:graphicData uri="http://schemas.openxmlformats.org/drawingml/2006/table">
            <a:tbl>
              <a:tblPr/>
              <a:tblGrid>
                <a:gridCol w="1387475">
                  <a:extLst>
                    <a:ext uri="{9D8B030D-6E8A-4147-A177-3AD203B41FA5}">
                      <a16:colId xmlns:a16="http://schemas.microsoft.com/office/drawing/2014/main" val="20000"/>
                    </a:ext>
                  </a:extLst>
                </a:gridCol>
                <a:gridCol w="2482850">
                  <a:extLst>
                    <a:ext uri="{9D8B030D-6E8A-4147-A177-3AD203B41FA5}">
                      <a16:colId xmlns:a16="http://schemas.microsoft.com/office/drawing/2014/main" val="20001"/>
                    </a:ext>
                  </a:extLst>
                </a:gridCol>
                <a:gridCol w="2409825">
                  <a:extLst>
                    <a:ext uri="{9D8B030D-6E8A-4147-A177-3AD203B41FA5}">
                      <a16:colId xmlns:a16="http://schemas.microsoft.com/office/drawing/2014/main" val="20002"/>
                    </a:ext>
                  </a:extLst>
                </a:gridCol>
                <a:gridCol w="2482850">
                  <a:extLst>
                    <a:ext uri="{9D8B030D-6E8A-4147-A177-3AD203B41FA5}">
                      <a16:colId xmlns:a16="http://schemas.microsoft.com/office/drawing/2014/main" val="20003"/>
                    </a:ext>
                  </a:extLst>
                </a:gridCol>
              </a:tblGrid>
              <a:tr h="414701">
                <a:tc rowSpan="2">
                  <a:txBody>
                    <a:bodyPr/>
                    <a:lstStyle/>
                    <a:p>
                      <a:pPr marL="0" marR="0" lvl="0" indent="0" algn="ctr" defTabSz="914400" rtl="0" eaLnBrk="1" fontAlgn="base" latinLnBrk="0" hangingPunct="1">
                        <a:lnSpc>
                          <a:spcPts val="1700"/>
                        </a:lnSpc>
                        <a:spcBef>
                          <a:spcPts val="600"/>
                        </a:spcBef>
                        <a:spcAft>
                          <a:spcPct val="0"/>
                        </a:spcAft>
                        <a:buClrTx/>
                        <a:buSzTx/>
                        <a:buFontTx/>
                        <a:buNone/>
                        <a:tabLst/>
                      </a:pPr>
                      <a:endParaRPr kumimoji="0" lang="en-US" sz="1800" b="1" i="0" u="none" strike="noStrike" cap="none" normalizeH="0" baseline="0" dirty="0">
                        <a:ln>
                          <a:noFill/>
                        </a:ln>
                        <a:solidFill>
                          <a:srgbClr val="0070C0"/>
                        </a:solidFill>
                        <a:effectLst/>
                        <a:latin typeface="Calibri" pitchFamily="34" charset="0"/>
                        <a:ea typeface="Calibri" pitchFamily="34" charset="0"/>
                        <a:cs typeface="Times New Roman" pitchFamily="18" charset="0"/>
                      </a:endParaRPr>
                    </a:p>
                  </a:txBody>
                  <a:tcPr marL="63305" marR="63305" marT="0" marB="0"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F4EFE8">
                        <a:alpha val="0"/>
                      </a:srgbClr>
                    </a:solidFill>
                  </a:tcPr>
                </a:tc>
                <a:tc gridSpan="3">
                  <a:txBody>
                    <a:bodyPr/>
                    <a:lstStyle/>
                    <a:p>
                      <a:pPr marL="0" marR="0" lvl="0" indent="0" algn="ctr" defTabSz="914400" rtl="0" eaLnBrk="1" fontAlgn="base" latinLnBrk="0" hangingPunct="1">
                        <a:lnSpc>
                          <a:spcPts val="1700"/>
                        </a:lnSpc>
                        <a:spcBef>
                          <a:spcPts val="600"/>
                        </a:spcBef>
                        <a:spcAft>
                          <a:spcPct val="0"/>
                        </a:spcAft>
                        <a:buClrTx/>
                        <a:buSzTx/>
                        <a:buFontTx/>
                        <a:buNone/>
                        <a:tabLst/>
                      </a:pPr>
                      <a:r>
                        <a:rPr kumimoji="0" lang="sq-AL" sz="2400" b="1" i="0" u="none" strike="noStrike" cap="none" normalizeH="0" baseline="0" dirty="0">
                          <a:ln>
                            <a:noFill/>
                          </a:ln>
                          <a:solidFill>
                            <a:schemeClr val="accent1"/>
                          </a:solidFill>
                          <a:effectLst/>
                          <a:latin typeface="Times New Roman" panose="02020603050405020304" pitchFamily="18" charset="0"/>
                          <a:cs typeface="Times New Roman" panose="02020603050405020304" pitchFamily="18" charset="0"/>
                        </a:rPr>
                        <a:t>Huân chương Lao động </a:t>
                      </a:r>
                      <a:r>
                        <a:rPr kumimoji="0" lang="en-US" sz="2400" b="1" i="0" u="none" strike="noStrike" cap="none" normalizeH="0" baseline="0" dirty="0">
                          <a:ln>
                            <a:noFill/>
                          </a:ln>
                          <a:solidFill>
                            <a:schemeClr val="accent1"/>
                          </a:solidFill>
                          <a:effectLst/>
                          <a:latin typeface="Times New Roman" panose="02020603050405020304" pitchFamily="18" charset="0"/>
                          <a:cs typeface="Times New Roman" panose="02020603050405020304" pitchFamily="18" charset="0"/>
                        </a:rPr>
                        <a:t>(đối </a:t>
                      </a:r>
                      <a:r>
                        <a:rPr kumimoji="0" lang="en-US" sz="2400" b="1" i="0" u="none" strike="noStrike" cap="none" normalizeH="0" baseline="0" dirty="0" err="1">
                          <a:ln>
                            <a:noFill/>
                          </a:ln>
                          <a:solidFill>
                            <a:schemeClr val="accent1"/>
                          </a:solidFill>
                          <a:effectLst/>
                          <a:latin typeface="Times New Roman" panose="02020603050405020304" pitchFamily="18" charset="0"/>
                          <a:cs typeface="Times New Roman" panose="02020603050405020304" pitchFamily="18" charset="0"/>
                        </a:rPr>
                        <a:t>với</a:t>
                      </a:r>
                      <a:r>
                        <a:rPr kumimoji="0" lang="en-US" sz="2400" b="1" i="0" u="none" strike="noStrike" cap="none" normalizeH="0" baseline="0" dirty="0">
                          <a:ln>
                            <a:noFill/>
                          </a:ln>
                          <a:solidFill>
                            <a:schemeClr val="accent1"/>
                          </a:solidFill>
                          <a:effectLst/>
                          <a:latin typeface="Times New Roman" panose="02020603050405020304" pitchFamily="18" charset="0"/>
                          <a:cs typeface="Times New Roman" panose="02020603050405020304" pitchFamily="18" charset="0"/>
                        </a:rPr>
                        <a:t> </a:t>
                      </a:r>
                      <a:r>
                        <a:rPr kumimoji="0" lang="en-US" sz="2400" b="1" i="0" u="none" strike="noStrike" cap="none" normalizeH="0" baseline="0" dirty="0" err="1">
                          <a:ln>
                            <a:noFill/>
                          </a:ln>
                          <a:solidFill>
                            <a:schemeClr val="accent1"/>
                          </a:solidFill>
                          <a:effectLst/>
                          <a:latin typeface="Times New Roman" panose="02020603050405020304" pitchFamily="18" charset="0"/>
                          <a:cs typeface="Times New Roman" panose="02020603050405020304" pitchFamily="18" charset="0"/>
                        </a:rPr>
                        <a:t>cá</a:t>
                      </a:r>
                      <a:r>
                        <a:rPr kumimoji="0" lang="en-US" sz="2400" b="1" i="0" u="none" strike="noStrike" cap="none" normalizeH="0" baseline="0" dirty="0">
                          <a:ln>
                            <a:noFill/>
                          </a:ln>
                          <a:solidFill>
                            <a:schemeClr val="accent1"/>
                          </a:solidFill>
                          <a:effectLst/>
                          <a:latin typeface="Times New Roman" panose="02020603050405020304" pitchFamily="18" charset="0"/>
                          <a:cs typeface="Times New Roman" panose="02020603050405020304" pitchFamily="18" charset="0"/>
                        </a:rPr>
                        <a:t> </a:t>
                      </a:r>
                      <a:r>
                        <a:rPr kumimoji="0" lang="en-US" sz="2400" b="1" i="0" u="none" strike="noStrike" cap="none" normalizeH="0" baseline="0" dirty="0" err="1">
                          <a:ln>
                            <a:noFill/>
                          </a:ln>
                          <a:solidFill>
                            <a:schemeClr val="accent1"/>
                          </a:solidFill>
                          <a:effectLst/>
                          <a:latin typeface="Times New Roman" panose="02020603050405020304" pitchFamily="18" charset="0"/>
                          <a:cs typeface="Times New Roman" panose="02020603050405020304" pitchFamily="18" charset="0"/>
                        </a:rPr>
                        <a:t>nhân</a:t>
                      </a:r>
                      <a:r>
                        <a:rPr kumimoji="0" lang="en-US" sz="2400" b="1" i="0" u="none" strike="noStrike" cap="none" normalizeH="0" baseline="0" dirty="0">
                          <a:ln>
                            <a:noFill/>
                          </a:ln>
                          <a:solidFill>
                            <a:schemeClr val="accent1"/>
                          </a:solidFill>
                          <a:effectLst/>
                          <a:latin typeface="Times New Roman" panose="02020603050405020304" pitchFamily="18" charset="0"/>
                          <a:cs typeface="Times New Roman" panose="02020603050405020304" pitchFamily="18" charset="0"/>
                        </a:rPr>
                        <a:t>)</a:t>
                      </a:r>
                      <a:endParaRPr kumimoji="0" lang="en-US" sz="2400" b="1" i="0" u="none" strike="noStrike" cap="none" normalizeH="0" baseline="0" dirty="0">
                        <a:ln>
                          <a:noFill/>
                        </a:ln>
                        <a:solidFill>
                          <a:schemeClr val="accent1"/>
                        </a:solidFill>
                        <a:effectLst/>
                        <a:latin typeface="Times New Roman" panose="02020603050405020304" pitchFamily="18" charset="0"/>
                        <a:ea typeface="Calibri" pitchFamily="34" charset="0"/>
                        <a:cs typeface="Times New Roman" panose="02020603050405020304" pitchFamily="18" charset="0"/>
                      </a:endParaRPr>
                    </a:p>
                  </a:txBody>
                  <a:tcPr marL="63305" marR="63305" marT="0" marB="0"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F4EFE8">
                        <a:alpha val="0"/>
                      </a:srgbClr>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351954">
                <a:tc vMerge="1">
                  <a:txBody>
                    <a:bodyPr/>
                    <a:lstStyle/>
                    <a:p>
                      <a:endParaRPr lang="en-US"/>
                    </a:p>
                  </a:txBody>
                  <a:tcPr/>
                </a:tc>
                <a:tc>
                  <a:txBody>
                    <a:bodyPr/>
                    <a:lstStyle/>
                    <a:p>
                      <a:pPr marL="0" marR="0" lvl="0" indent="0" algn="ctr" defTabSz="914400" rtl="0" eaLnBrk="1" fontAlgn="base" latinLnBrk="0" hangingPunct="1">
                        <a:lnSpc>
                          <a:spcPts val="1700"/>
                        </a:lnSpc>
                        <a:spcBef>
                          <a:spcPts val="600"/>
                        </a:spcBef>
                        <a:spcAft>
                          <a:spcPct val="0"/>
                        </a:spcAft>
                        <a:buClrTx/>
                        <a:buSzTx/>
                        <a:buFontTx/>
                        <a:buNone/>
                        <a:tabLst>
                          <a:tab pos="666750" algn="ctr"/>
                          <a:tab pos="1333500" algn="r"/>
                        </a:tabLst>
                      </a:pPr>
                      <a:r>
                        <a:rPr kumimoji="0" lang="sq-AL" sz="1800" b="1"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Hạng Nhất	</a:t>
                      </a:r>
                      <a:endParaRPr kumimoji="0" lang="en-US" sz="1800" b="1" i="0" u="none" strike="noStrike" cap="none" normalizeH="0" baseline="0" dirty="0">
                        <a:ln>
                          <a:noFill/>
                        </a:ln>
                        <a:solidFill>
                          <a:schemeClr val="tx1"/>
                        </a:solidFill>
                        <a:effectLst/>
                        <a:latin typeface="Calibri" pitchFamily="34" charset="0"/>
                        <a:ea typeface="Calibri" pitchFamily="34" charset="0"/>
                        <a:cs typeface="Times New Roman" pitchFamily="18" charset="0"/>
                      </a:endParaRPr>
                    </a:p>
                  </a:txBody>
                  <a:tcPr marL="63305" marR="63305" marT="0" marB="0"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F4EFE8">
                        <a:alpha val="0"/>
                      </a:srgbClr>
                    </a:solidFill>
                  </a:tcPr>
                </a:tc>
                <a:tc>
                  <a:txBody>
                    <a:bodyPr/>
                    <a:lstStyle/>
                    <a:p>
                      <a:pPr marL="0" marR="0" lvl="0" indent="0" algn="ctr" defTabSz="914400" rtl="0" eaLnBrk="1" fontAlgn="base" latinLnBrk="0" hangingPunct="1">
                        <a:lnSpc>
                          <a:spcPts val="1700"/>
                        </a:lnSpc>
                        <a:spcBef>
                          <a:spcPts val="600"/>
                        </a:spcBef>
                        <a:spcAft>
                          <a:spcPct val="0"/>
                        </a:spcAft>
                        <a:buClrTx/>
                        <a:buSzTx/>
                        <a:buFontTx/>
                        <a:buNone/>
                        <a:tabLst/>
                      </a:pPr>
                      <a:r>
                        <a:rPr kumimoji="0" lang="sq-AL" sz="1800" b="1"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Hạng Nhì</a:t>
                      </a:r>
                      <a:endParaRPr kumimoji="0" lang="en-US" sz="1800" b="1" i="0" u="none" strike="noStrike" cap="none" normalizeH="0" baseline="0" dirty="0">
                        <a:ln>
                          <a:noFill/>
                        </a:ln>
                        <a:solidFill>
                          <a:schemeClr val="tx1"/>
                        </a:solidFill>
                        <a:effectLst/>
                        <a:latin typeface="Calibri" pitchFamily="34" charset="0"/>
                        <a:ea typeface="Calibri" pitchFamily="34" charset="0"/>
                        <a:cs typeface="Times New Roman" pitchFamily="18" charset="0"/>
                      </a:endParaRPr>
                    </a:p>
                  </a:txBody>
                  <a:tcPr marL="63305" marR="63305" marT="0" marB="0"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F4EFE8">
                        <a:alpha val="0"/>
                      </a:srgbClr>
                    </a:solidFill>
                  </a:tcPr>
                </a:tc>
                <a:tc>
                  <a:txBody>
                    <a:bodyPr/>
                    <a:lstStyle/>
                    <a:p>
                      <a:pPr marL="0" marR="0" lvl="0" indent="0" algn="ctr" defTabSz="914400" rtl="0" eaLnBrk="1" fontAlgn="base" latinLnBrk="0" hangingPunct="1">
                        <a:lnSpc>
                          <a:spcPts val="1700"/>
                        </a:lnSpc>
                        <a:spcBef>
                          <a:spcPts val="600"/>
                        </a:spcBef>
                        <a:spcAft>
                          <a:spcPct val="0"/>
                        </a:spcAft>
                        <a:buClrTx/>
                        <a:buSzTx/>
                        <a:buFontTx/>
                        <a:buNone/>
                        <a:tabLst/>
                      </a:pPr>
                      <a:r>
                        <a:rPr kumimoji="0" lang="sq-AL" sz="1800" b="1"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Hạng Ba</a:t>
                      </a:r>
                      <a:endParaRPr kumimoji="0" lang="en-US" sz="1800" b="1" i="0" u="none" strike="noStrike" cap="none" normalizeH="0" baseline="0" dirty="0">
                        <a:ln>
                          <a:noFill/>
                        </a:ln>
                        <a:solidFill>
                          <a:schemeClr val="tx1"/>
                        </a:solidFill>
                        <a:effectLst/>
                        <a:latin typeface="Calibri" pitchFamily="34" charset="0"/>
                        <a:ea typeface="Calibri" pitchFamily="34" charset="0"/>
                        <a:cs typeface="Times New Roman" pitchFamily="18" charset="0"/>
                      </a:endParaRPr>
                    </a:p>
                  </a:txBody>
                  <a:tcPr marL="63305" marR="63305" marT="0" marB="0"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F4EFE8">
                        <a:alpha val="0"/>
                      </a:srgbClr>
                    </a:solidFill>
                  </a:tcPr>
                </a:tc>
                <a:extLst>
                  <a:ext uri="{0D108BD9-81ED-4DB2-BD59-A6C34878D82A}">
                    <a16:rowId xmlns:a16="http://schemas.microsoft.com/office/drawing/2014/main" val="10001"/>
                  </a:ext>
                </a:extLst>
              </a:tr>
              <a:tr h="5661133">
                <a:tc>
                  <a:txBody>
                    <a:bodyPr/>
                    <a:lstStyle/>
                    <a:p>
                      <a:pPr marL="0" marR="0" lvl="0" indent="0" algn="ctr" defTabSz="914400" rtl="0" eaLnBrk="1" fontAlgn="base" latinLnBrk="0" hangingPunct="1">
                        <a:lnSpc>
                          <a:spcPts val="1700"/>
                        </a:lnSpc>
                        <a:spcBef>
                          <a:spcPts val="600"/>
                        </a:spcBef>
                        <a:spcAft>
                          <a:spcPct val="0"/>
                        </a:spcAft>
                        <a:buClrTx/>
                        <a:buSzTx/>
                        <a:buFontTx/>
                        <a:buNone/>
                        <a:tabLst/>
                      </a:pPr>
                      <a:endParaRPr kumimoji="0" lang="en-US" sz="1800" b="1" i="0" u="none" strike="noStrike" cap="none" normalizeH="0" baseline="0" dirty="0">
                        <a:ln>
                          <a:noFill/>
                        </a:ln>
                        <a:solidFill>
                          <a:srgbClr val="0070C0"/>
                        </a:solidFill>
                        <a:effectLst/>
                        <a:latin typeface="Times New Roman" pitchFamily="18" charset="0"/>
                        <a:ea typeface="Calibri" pitchFamily="34" charset="0"/>
                        <a:cs typeface="Times New Roman" pitchFamily="18" charset="0"/>
                      </a:endParaRPr>
                    </a:p>
                    <a:p>
                      <a:pPr marL="0" marR="0" lvl="0" indent="0" algn="ctr" defTabSz="914400" rtl="0" eaLnBrk="1" fontAlgn="base" latinLnBrk="0" hangingPunct="1">
                        <a:lnSpc>
                          <a:spcPts val="1700"/>
                        </a:lnSpc>
                        <a:spcBef>
                          <a:spcPts val="600"/>
                        </a:spcBef>
                        <a:spcAft>
                          <a:spcPct val="0"/>
                        </a:spcAft>
                        <a:buClrTx/>
                        <a:buSzTx/>
                        <a:buFontTx/>
                        <a:buNone/>
                        <a:tabLst/>
                      </a:pPr>
                      <a:endParaRPr kumimoji="0" lang="en-US" sz="1800" b="1" i="0" u="none" strike="noStrike" cap="none" normalizeH="0" baseline="0" dirty="0">
                        <a:ln>
                          <a:noFill/>
                        </a:ln>
                        <a:solidFill>
                          <a:srgbClr val="0070C0"/>
                        </a:solidFill>
                        <a:effectLst/>
                        <a:latin typeface="Times New Roman" pitchFamily="18" charset="0"/>
                        <a:ea typeface="Calibri" pitchFamily="34" charset="0"/>
                        <a:cs typeface="Times New Roman" pitchFamily="18" charset="0"/>
                      </a:endParaRPr>
                    </a:p>
                    <a:p>
                      <a:pPr marL="0" marR="0" lvl="0" indent="0" algn="ctr" defTabSz="914400" rtl="0" eaLnBrk="1" fontAlgn="base" latinLnBrk="0" hangingPunct="1">
                        <a:lnSpc>
                          <a:spcPts val="1700"/>
                        </a:lnSpc>
                        <a:spcBef>
                          <a:spcPts val="600"/>
                        </a:spcBef>
                        <a:spcAft>
                          <a:spcPct val="0"/>
                        </a:spcAft>
                        <a:buClrTx/>
                        <a:buSzTx/>
                        <a:buFontTx/>
                        <a:buNone/>
                        <a:tabLst/>
                      </a:pPr>
                      <a:endParaRPr kumimoji="0" lang="en-US" sz="1800" b="1" i="0" u="none" strike="noStrike" cap="none" normalizeH="0" baseline="0" dirty="0">
                        <a:ln>
                          <a:noFill/>
                        </a:ln>
                        <a:solidFill>
                          <a:srgbClr val="0070C0"/>
                        </a:solidFill>
                        <a:effectLst/>
                        <a:latin typeface="Times New Roman" pitchFamily="18" charset="0"/>
                        <a:ea typeface="Calibri" pitchFamily="34" charset="0"/>
                        <a:cs typeface="Times New Roman" pitchFamily="18" charset="0"/>
                      </a:endParaRPr>
                    </a:p>
                    <a:p>
                      <a:pPr marL="0" marR="0" lvl="0" indent="0" algn="ctr" defTabSz="914400" rtl="0" eaLnBrk="1" fontAlgn="base" latinLnBrk="0" hangingPunct="1">
                        <a:lnSpc>
                          <a:spcPts val="1700"/>
                        </a:lnSpc>
                        <a:spcBef>
                          <a:spcPts val="600"/>
                        </a:spcBef>
                        <a:spcAft>
                          <a:spcPct val="0"/>
                        </a:spcAft>
                        <a:buClrTx/>
                        <a:buSzTx/>
                        <a:buFontTx/>
                        <a:buNone/>
                        <a:tabLst/>
                      </a:pPr>
                      <a:endParaRPr kumimoji="0" lang="en-US" sz="1800" b="1" i="0" u="none" strike="noStrike" cap="none" normalizeH="0" baseline="0" dirty="0">
                        <a:ln>
                          <a:noFill/>
                        </a:ln>
                        <a:solidFill>
                          <a:srgbClr val="0070C0"/>
                        </a:solidFill>
                        <a:effectLst/>
                        <a:latin typeface="Times New Roman" pitchFamily="18" charset="0"/>
                        <a:ea typeface="Calibri" pitchFamily="34" charset="0"/>
                        <a:cs typeface="Times New Roman" pitchFamily="18" charset="0"/>
                      </a:endParaRPr>
                    </a:p>
                    <a:p>
                      <a:pPr marL="0" marR="0" lvl="0" indent="0" algn="ctr" defTabSz="914400" rtl="0" eaLnBrk="1" fontAlgn="base" latinLnBrk="0" hangingPunct="1">
                        <a:lnSpc>
                          <a:spcPts val="1700"/>
                        </a:lnSpc>
                        <a:spcBef>
                          <a:spcPts val="600"/>
                        </a:spcBef>
                        <a:spcAft>
                          <a:spcPct val="0"/>
                        </a:spcAft>
                        <a:buClrTx/>
                        <a:buSzTx/>
                        <a:buFontTx/>
                        <a:buNone/>
                        <a:tabLst/>
                      </a:pPr>
                      <a:endParaRPr kumimoji="0" lang="en-US" sz="1800" b="1" i="0" u="none" strike="noStrike" cap="none" normalizeH="0" baseline="0" dirty="0">
                        <a:ln>
                          <a:noFill/>
                        </a:ln>
                        <a:solidFill>
                          <a:srgbClr val="0070C0"/>
                        </a:solidFill>
                        <a:effectLst/>
                        <a:latin typeface="Times New Roman" pitchFamily="18" charset="0"/>
                        <a:ea typeface="Calibri" pitchFamily="34" charset="0"/>
                        <a:cs typeface="Times New Roman" pitchFamily="18" charset="0"/>
                      </a:endParaRPr>
                    </a:p>
                    <a:p>
                      <a:pPr marL="0" marR="0" lvl="0" indent="0" algn="ctr" defTabSz="914400" rtl="0" eaLnBrk="1" fontAlgn="base" latinLnBrk="0" hangingPunct="1">
                        <a:lnSpc>
                          <a:spcPts val="1700"/>
                        </a:lnSpc>
                        <a:spcBef>
                          <a:spcPts val="600"/>
                        </a:spcBef>
                        <a:spcAft>
                          <a:spcPct val="0"/>
                        </a:spcAft>
                        <a:buClrTx/>
                        <a:buSzTx/>
                        <a:buFontTx/>
                        <a:buNone/>
                        <a:tabLst/>
                      </a:pPr>
                      <a:endParaRPr kumimoji="0" lang="en-US" sz="1800" b="1" i="0" u="none" strike="noStrike" cap="none" normalizeH="0" baseline="0" dirty="0">
                        <a:ln>
                          <a:noFill/>
                        </a:ln>
                        <a:solidFill>
                          <a:srgbClr val="0070C0"/>
                        </a:solidFill>
                        <a:effectLst/>
                        <a:latin typeface="Times New Roman" pitchFamily="18" charset="0"/>
                        <a:ea typeface="Calibri" pitchFamily="34" charset="0"/>
                        <a:cs typeface="Times New Roman" pitchFamily="18" charset="0"/>
                      </a:endParaRPr>
                    </a:p>
                    <a:p>
                      <a:pPr marL="0" marR="0" lvl="0" indent="0" algn="ctr" defTabSz="914400" rtl="0" eaLnBrk="1" fontAlgn="base" latinLnBrk="0" hangingPunct="1">
                        <a:lnSpc>
                          <a:spcPct val="100000"/>
                        </a:lnSpc>
                        <a:spcBef>
                          <a:spcPts val="600"/>
                        </a:spcBef>
                        <a:spcAft>
                          <a:spcPct val="0"/>
                        </a:spcAft>
                        <a:buClrTx/>
                        <a:buSzTx/>
                        <a:buFontTx/>
                        <a:buNone/>
                        <a:tabLst/>
                      </a:pPr>
                      <a:endParaRPr kumimoji="0" lang="en-US" sz="1800" b="1" i="0" u="none" strike="noStrike" cap="none" normalizeH="0" baseline="0" dirty="0">
                        <a:ln>
                          <a:noFill/>
                        </a:ln>
                        <a:solidFill>
                          <a:srgbClr val="0070C0"/>
                        </a:solidFill>
                        <a:effectLst/>
                        <a:latin typeface="Times New Roman" pitchFamily="18" charset="0"/>
                        <a:ea typeface="Calibri" pitchFamily="34" charset="0"/>
                        <a:cs typeface="Times New Roman" pitchFamily="18" charset="0"/>
                      </a:endParaRPr>
                    </a:p>
                  </a:txBody>
                  <a:tcPr marL="63305" marR="63305" marT="0" marB="0"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F4EFE8">
                        <a:alpha val="0"/>
                      </a:srgbClr>
                    </a:solidFill>
                  </a:tcPr>
                </a:tc>
                <a:tc>
                  <a:txBody>
                    <a:bodyPr/>
                    <a:lstStyle/>
                    <a:p>
                      <a:pPr marL="0" marR="0" lvl="0" indent="0" algn="just" defTabSz="914400" rtl="0" eaLnBrk="1" fontAlgn="base" latinLnBrk="0" hangingPunct="1">
                        <a:lnSpc>
                          <a:spcPct val="115000"/>
                        </a:lnSpc>
                        <a:spcBef>
                          <a:spcPct val="0"/>
                        </a:spcBef>
                        <a:spcAft>
                          <a:spcPct val="0"/>
                        </a:spcAft>
                        <a:buClrTx/>
                        <a:buSzTx/>
                        <a:buFontTx/>
                        <a:buNone/>
                        <a:tabLst/>
                      </a:pPr>
                      <a:r>
                        <a:rPr lang="en-US" sz="1700" i="0" dirty="0">
                          <a:solidFill>
                            <a:srgbClr val="002060"/>
                          </a:solidFill>
                          <a:latin typeface="Times New Roman" pitchFamily="18" charset="0"/>
                          <a:cs typeface="Times New Roman" pitchFamily="18" charset="0"/>
                        </a:rPr>
                        <a:t>d) </a:t>
                      </a:r>
                      <a:r>
                        <a:rPr lang="en-US" sz="1700" i="0" dirty="0" err="1">
                          <a:solidFill>
                            <a:srgbClr val="002060"/>
                          </a:solidFill>
                          <a:latin typeface="Times New Roman" pitchFamily="18" charset="0"/>
                          <a:cs typeface="Times New Roman" pitchFamily="18" charset="0"/>
                        </a:rPr>
                        <a:t>Có</a:t>
                      </a:r>
                      <a:r>
                        <a:rPr lang="en-US" sz="1700" i="0" dirty="0">
                          <a:solidFill>
                            <a:srgbClr val="002060"/>
                          </a:solidFill>
                          <a:latin typeface="Times New Roman" pitchFamily="18" charset="0"/>
                          <a:cs typeface="Times New Roman" pitchFamily="18" charset="0"/>
                        </a:rPr>
                        <a:t> </a:t>
                      </a:r>
                      <a:r>
                        <a:rPr lang="en-US" sz="1700" i="0" dirty="0" err="1">
                          <a:solidFill>
                            <a:srgbClr val="002060"/>
                          </a:solidFill>
                          <a:latin typeface="Times New Roman" pitchFamily="18" charset="0"/>
                          <a:cs typeface="Times New Roman" pitchFamily="18" charset="0"/>
                        </a:rPr>
                        <a:t>nhiều</a:t>
                      </a:r>
                      <a:r>
                        <a:rPr lang="en-US" sz="1700" i="0" dirty="0">
                          <a:solidFill>
                            <a:srgbClr val="002060"/>
                          </a:solidFill>
                          <a:latin typeface="Times New Roman" pitchFamily="18" charset="0"/>
                          <a:cs typeface="Times New Roman" pitchFamily="18" charset="0"/>
                        </a:rPr>
                        <a:t> </a:t>
                      </a:r>
                      <a:r>
                        <a:rPr lang="en-US" sz="1700" i="0" dirty="0" err="1">
                          <a:solidFill>
                            <a:srgbClr val="002060"/>
                          </a:solidFill>
                          <a:latin typeface="Times New Roman" pitchFamily="18" charset="0"/>
                          <a:cs typeface="Times New Roman" pitchFamily="18" charset="0"/>
                        </a:rPr>
                        <a:t>đóng</a:t>
                      </a:r>
                      <a:r>
                        <a:rPr lang="en-US" sz="1700" i="0" dirty="0">
                          <a:solidFill>
                            <a:srgbClr val="002060"/>
                          </a:solidFill>
                          <a:latin typeface="Times New Roman" pitchFamily="18" charset="0"/>
                          <a:cs typeface="Times New Roman" pitchFamily="18" charset="0"/>
                        </a:rPr>
                        <a:t> </a:t>
                      </a:r>
                      <a:r>
                        <a:rPr lang="en-US" sz="1700" i="0" dirty="0" err="1">
                          <a:solidFill>
                            <a:srgbClr val="002060"/>
                          </a:solidFill>
                          <a:latin typeface="Times New Roman" pitchFamily="18" charset="0"/>
                          <a:cs typeface="Times New Roman" pitchFamily="18" charset="0"/>
                        </a:rPr>
                        <a:t>góp</a:t>
                      </a:r>
                      <a:r>
                        <a:rPr lang="en-US" sz="1700" i="0" dirty="0">
                          <a:solidFill>
                            <a:srgbClr val="002060"/>
                          </a:solidFill>
                          <a:latin typeface="Times New Roman" pitchFamily="18" charset="0"/>
                          <a:cs typeface="Times New Roman" pitchFamily="18" charset="0"/>
                        </a:rPr>
                        <a:t> </a:t>
                      </a:r>
                      <a:r>
                        <a:rPr lang="en-US" sz="1700" i="0" dirty="0" err="1">
                          <a:solidFill>
                            <a:srgbClr val="002060"/>
                          </a:solidFill>
                          <a:latin typeface="Times New Roman" pitchFamily="18" charset="0"/>
                          <a:cs typeface="Times New Roman" pitchFamily="18" charset="0"/>
                        </a:rPr>
                        <a:t>lớn</a:t>
                      </a:r>
                      <a:r>
                        <a:rPr lang="en-US" sz="1700" i="0" dirty="0">
                          <a:solidFill>
                            <a:srgbClr val="002060"/>
                          </a:solidFill>
                          <a:latin typeface="Times New Roman" pitchFamily="18" charset="0"/>
                          <a:cs typeface="Times New Roman" pitchFamily="18" charset="0"/>
                        </a:rPr>
                        <a:t> </a:t>
                      </a:r>
                      <a:r>
                        <a:rPr lang="en-US" sz="1700" i="0" dirty="0" err="1">
                          <a:solidFill>
                            <a:srgbClr val="002060"/>
                          </a:solidFill>
                          <a:latin typeface="Times New Roman" pitchFamily="18" charset="0"/>
                          <a:cs typeface="Times New Roman" pitchFamily="18" charset="0"/>
                        </a:rPr>
                        <a:t>vào</a:t>
                      </a:r>
                      <a:r>
                        <a:rPr lang="en-US" sz="1700" i="0" dirty="0">
                          <a:solidFill>
                            <a:srgbClr val="002060"/>
                          </a:solidFill>
                          <a:latin typeface="Times New Roman" pitchFamily="18" charset="0"/>
                          <a:cs typeface="Times New Roman" pitchFamily="18" charset="0"/>
                        </a:rPr>
                        <a:t> </a:t>
                      </a:r>
                      <a:r>
                        <a:rPr lang="en-US" sz="1700" i="0" dirty="0" err="1">
                          <a:solidFill>
                            <a:srgbClr val="002060"/>
                          </a:solidFill>
                          <a:latin typeface="Times New Roman" pitchFamily="18" charset="0"/>
                          <a:cs typeface="Times New Roman" pitchFamily="18" charset="0"/>
                        </a:rPr>
                        <a:t>sự</a:t>
                      </a:r>
                      <a:r>
                        <a:rPr lang="en-US" sz="1700" i="0" dirty="0">
                          <a:solidFill>
                            <a:srgbClr val="002060"/>
                          </a:solidFill>
                          <a:latin typeface="Times New Roman" pitchFamily="18" charset="0"/>
                          <a:cs typeface="Times New Roman" pitchFamily="18" charset="0"/>
                        </a:rPr>
                        <a:t> </a:t>
                      </a:r>
                      <a:r>
                        <a:rPr lang="en-US" sz="1700" i="0" dirty="0" err="1">
                          <a:solidFill>
                            <a:srgbClr val="002060"/>
                          </a:solidFill>
                          <a:latin typeface="Times New Roman" pitchFamily="18" charset="0"/>
                          <a:cs typeface="Times New Roman" pitchFamily="18" charset="0"/>
                        </a:rPr>
                        <a:t>phát</a:t>
                      </a:r>
                      <a:r>
                        <a:rPr lang="en-US" sz="1700" i="0" dirty="0">
                          <a:solidFill>
                            <a:srgbClr val="002060"/>
                          </a:solidFill>
                          <a:latin typeface="Times New Roman" pitchFamily="18" charset="0"/>
                          <a:cs typeface="Times New Roman" pitchFamily="18" charset="0"/>
                        </a:rPr>
                        <a:t> </a:t>
                      </a:r>
                      <a:r>
                        <a:rPr lang="en-US" sz="1700" i="0" dirty="0" err="1">
                          <a:solidFill>
                            <a:srgbClr val="002060"/>
                          </a:solidFill>
                          <a:latin typeface="Times New Roman" pitchFamily="18" charset="0"/>
                          <a:cs typeface="Times New Roman" pitchFamily="18" charset="0"/>
                        </a:rPr>
                        <a:t>triển</a:t>
                      </a:r>
                      <a:r>
                        <a:rPr lang="en-US" sz="1700" i="0" dirty="0">
                          <a:solidFill>
                            <a:srgbClr val="002060"/>
                          </a:solidFill>
                          <a:latin typeface="Times New Roman" pitchFamily="18" charset="0"/>
                          <a:cs typeface="Times New Roman" pitchFamily="18" charset="0"/>
                        </a:rPr>
                        <a:t> KT-XH </a:t>
                      </a:r>
                      <a:r>
                        <a:rPr lang="en-US" sz="1700" i="0" dirty="0" err="1">
                          <a:solidFill>
                            <a:srgbClr val="002060"/>
                          </a:solidFill>
                          <a:latin typeface="Times New Roman" pitchFamily="18" charset="0"/>
                          <a:cs typeface="Times New Roman" pitchFamily="18" charset="0"/>
                        </a:rPr>
                        <a:t>của</a:t>
                      </a:r>
                      <a:r>
                        <a:rPr lang="en-US" sz="1700" i="0" dirty="0">
                          <a:solidFill>
                            <a:srgbClr val="002060"/>
                          </a:solidFill>
                          <a:latin typeface="Times New Roman" pitchFamily="18" charset="0"/>
                          <a:cs typeface="Times New Roman" pitchFamily="18" charset="0"/>
                        </a:rPr>
                        <a:t> </a:t>
                      </a:r>
                      <a:r>
                        <a:rPr lang="en-US" sz="1700" i="0" dirty="0" err="1">
                          <a:solidFill>
                            <a:srgbClr val="002060"/>
                          </a:solidFill>
                          <a:latin typeface="Times New Roman" pitchFamily="18" charset="0"/>
                          <a:cs typeface="Times New Roman" pitchFamily="18" charset="0"/>
                        </a:rPr>
                        <a:t>đất</a:t>
                      </a:r>
                      <a:r>
                        <a:rPr lang="en-US" sz="1700" i="0" dirty="0">
                          <a:solidFill>
                            <a:srgbClr val="002060"/>
                          </a:solidFill>
                          <a:latin typeface="Times New Roman" pitchFamily="18" charset="0"/>
                          <a:cs typeface="Times New Roman" pitchFamily="18" charset="0"/>
                        </a:rPr>
                        <a:t> </a:t>
                      </a:r>
                      <a:r>
                        <a:rPr lang="en-US" sz="1700" i="0" dirty="0" err="1">
                          <a:solidFill>
                            <a:srgbClr val="002060"/>
                          </a:solidFill>
                          <a:latin typeface="Times New Roman" pitchFamily="18" charset="0"/>
                          <a:cs typeface="Times New Roman" pitchFamily="18" charset="0"/>
                        </a:rPr>
                        <a:t>nước</a:t>
                      </a:r>
                      <a:r>
                        <a:rPr lang="en-US" sz="1700" i="0" dirty="0">
                          <a:solidFill>
                            <a:srgbClr val="002060"/>
                          </a:solidFill>
                          <a:latin typeface="Times New Roman" pitchFamily="18" charset="0"/>
                          <a:cs typeface="Times New Roman" pitchFamily="18" charset="0"/>
                        </a:rPr>
                        <a:t>, </a:t>
                      </a:r>
                      <a:r>
                        <a:rPr lang="en-US" sz="1700" i="0" dirty="0" err="1">
                          <a:solidFill>
                            <a:srgbClr val="002060"/>
                          </a:solidFill>
                          <a:latin typeface="Times New Roman" pitchFamily="18" charset="0"/>
                          <a:cs typeface="Times New Roman" pitchFamily="18" charset="0"/>
                        </a:rPr>
                        <a:t>bảo</a:t>
                      </a:r>
                      <a:r>
                        <a:rPr lang="en-US" sz="1700" i="0" dirty="0">
                          <a:solidFill>
                            <a:srgbClr val="002060"/>
                          </a:solidFill>
                          <a:latin typeface="Times New Roman" pitchFamily="18" charset="0"/>
                          <a:cs typeface="Times New Roman" pitchFamily="18" charset="0"/>
                        </a:rPr>
                        <a:t> </a:t>
                      </a:r>
                      <a:r>
                        <a:rPr lang="en-US" sz="1700" i="0" dirty="0" err="1">
                          <a:solidFill>
                            <a:srgbClr val="002060"/>
                          </a:solidFill>
                          <a:latin typeface="Times New Roman" pitchFamily="18" charset="0"/>
                          <a:cs typeface="Times New Roman" pitchFamily="18" charset="0"/>
                        </a:rPr>
                        <a:t>đảm</a:t>
                      </a:r>
                      <a:r>
                        <a:rPr lang="en-US" sz="1700" i="0" dirty="0">
                          <a:solidFill>
                            <a:srgbClr val="002060"/>
                          </a:solidFill>
                          <a:latin typeface="Times New Roman" pitchFamily="18" charset="0"/>
                          <a:cs typeface="Times New Roman" pitchFamily="18" charset="0"/>
                        </a:rPr>
                        <a:t> an </a:t>
                      </a:r>
                      <a:r>
                        <a:rPr lang="en-US" sz="1700" i="0" dirty="0" err="1">
                          <a:solidFill>
                            <a:srgbClr val="002060"/>
                          </a:solidFill>
                          <a:latin typeface="Times New Roman" pitchFamily="18" charset="0"/>
                          <a:cs typeface="Times New Roman" pitchFamily="18" charset="0"/>
                        </a:rPr>
                        <a:t>sinh</a:t>
                      </a:r>
                      <a:r>
                        <a:rPr lang="en-US" sz="1700" i="0" dirty="0">
                          <a:solidFill>
                            <a:srgbClr val="002060"/>
                          </a:solidFill>
                          <a:latin typeface="Times New Roman" pitchFamily="18" charset="0"/>
                          <a:cs typeface="Times New Roman" pitchFamily="18" charset="0"/>
                        </a:rPr>
                        <a:t> </a:t>
                      </a:r>
                      <a:r>
                        <a:rPr lang="en-US" sz="1700" i="0" dirty="0" err="1">
                          <a:solidFill>
                            <a:srgbClr val="002060"/>
                          </a:solidFill>
                          <a:latin typeface="Times New Roman" pitchFamily="18" charset="0"/>
                          <a:cs typeface="Times New Roman" pitchFamily="18" charset="0"/>
                        </a:rPr>
                        <a:t>xã</a:t>
                      </a:r>
                      <a:r>
                        <a:rPr lang="en-US" sz="1700" i="0" dirty="0">
                          <a:solidFill>
                            <a:srgbClr val="002060"/>
                          </a:solidFill>
                          <a:latin typeface="Times New Roman" pitchFamily="18" charset="0"/>
                          <a:cs typeface="Times New Roman" pitchFamily="18" charset="0"/>
                        </a:rPr>
                        <a:t> </a:t>
                      </a:r>
                      <a:r>
                        <a:rPr lang="en-US" sz="1700" i="0" dirty="0" err="1">
                          <a:solidFill>
                            <a:srgbClr val="002060"/>
                          </a:solidFill>
                          <a:latin typeface="Times New Roman" pitchFamily="18" charset="0"/>
                          <a:cs typeface="Times New Roman" pitchFamily="18" charset="0"/>
                        </a:rPr>
                        <a:t>hội</a:t>
                      </a:r>
                      <a:r>
                        <a:rPr lang="en-US" sz="1700" i="0" dirty="0">
                          <a:solidFill>
                            <a:srgbClr val="002060"/>
                          </a:solidFill>
                          <a:latin typeface="Times New Roman" pitchFamily="18" charset="0"/>
                          <a:cs typeface="Times New Roman" pitchFamily="18" charset="0"/>
                        </a:rPr>
                        <a:t>, </a:t>
                      </a:r>
                      <a:r>
                        <a:rPr lang="en-US" sz="1700" i="0" dirty="0" err="1">
                          <a:solidFill>
                            <a:srgbClr val="002060"/>
                          </a:solidFill>
                          <a:latin typeface="Times New Roman" pitchFamily="18" charset="0"/>
                          <a:cs typeface="Times New Roman" pitchFamily="18" charset="0"/>
                        </a:rPr>
                        <a:t>từ</a:t>
                      </a:r>
                      <a:r>
                        <a:rPr lang="en-US" sz="1700" i="0" dirty="0">
                          <a:solidFill>
                            <a:srgbClr val="002060"/>
                          </a:solidFill>
                          <a:latin typeface="Times New Roman" pitchFamily="18" charset="0"/>
                          <a:cs typeface="Times New Roman" pitchFamily="18" charset="0"/>
                        </a:rPr>
                        <a:t> </a:t>
                      </a:r>
                      <a:r>
                        <a:rPr lang="en-US" sz="1700" i="0" dirty="0" err="1">
                          <a:solidFill>
                            <a:srgbClr val="002060"/>
                          </a:solidFill>
                          <a:latin typeface="Times New Roman" pitchFamily="18" charset="0"/>
                          <a:cs typeface="Times New Roman" pitchFamily="18" charset="0"/>
                        </a:rPr>
                        <a:t>thiện</a:t>
                      </a:r>
                      <a:r>
                        <a:rPr lang="en-US" sz="1700" i="0" dirty="0">
                          <a:solidFill>
                            <a:srgbClr val="002060"/>
                          </a:solidFill>
                          <a:latin typeface="Times New Roman" pitchFamily="18" charset="0"/>
                          <a:cs typeface="Times New Roman" pitchFamily="18" charset="0"/>
                        </a:rPr>
                        <a:t> </a:t>
                      </a:r>
                      <a:r>
                        <a:rPr lang="en-US" sz="1700" i="0" dirty="0" err="1">
                          <a:solidFill>
                            <a:srgbClr val="002060"/>
                          </a:solidFill>
                          <a:latin typeface="Times New Roman" pitchFamily="18" charset="0"/>
                          <a:cs typeface="Times New Roman" pitchFamily="18" charset="0"/>
                        </a:rPr>
                        <a:t>nhân</a:t>
                      </a:r>
                      <a:r>
                        <a:rPr lang="en-US" sz="1700" i="0" dirty="0">
                          <a:solidFill>
                            <a:srgbClr val="002060"/>
                          </a:solidFill>
                          <a:latin typeface="Times New Roman" pitchFamily="18" charset="0"/>
                          <a:cs typeface="Times New Roman" pitchFamily="18" charset="0"/>
                        </a:rPr>
                        <a:t> </a:t>
                      </a:r>
                      <a:r>
                        <a:rPr lang="en-US" sz="1700" i="0" dirty="0" err="1">
                          <a:solidFill>
                            <a:srgbClr val="002060"/>
                          </a:solidFill>
                          <a:latin typeface="Times New Roman" pitchFamily="18" charset="0"/>
                          <a:cs typeface="Times New Roman" pitchFamily="18" charset="0"/>
                        </a:rPr>
                        <a:t>đạo</a:t>
                      </a:r>
                      <a:r>
                        <a:rPr lang="en-US" sz="1700" i="0" dirty="0">
                          <a:solidFill>
                            <a:srgbClr val="002060"/>
                          </a:solidFill>
                          <a:latin typeface="Times New Roman" pitchFamily="18" charset="0"/>
                          <a:cs typeface="Times New Roman" pitchFamily="18" charset="0"/>
                        </a:rPr>
                        <a:t>, </a:t>
                      </a:r>
                      <a:r>
                        <a:rPr lang="en-US" sz="1700" i="0" dirty="0" err="1">
                          <a:solidFill>
                            <a:srgbClr val="002060"/>
                          </a:solidFill>
                          <a:latin typeface="Times New Roman" pitchFamily="18" charset="0"/>
                          <a:cs typeface="Times New Roman" pitchFamily="18" charset="0"/>
                        </a:rPr>
                        <a:t>ứng</a:t>
                      </a:r>
                      <a:r>
                        <a:rPr lang="en-US" sz="1700" i="0" dirty="0">
                          <a:solidFill>
                            <a:srgbClr val="002060"/>
                          </a:solidFill>
                          <a:latin typeface="Times New Roman" pitchFamily="18" charset="0"/>
                          <a:cs typeface="Times New Roman" pitchFamily="18" charset="0"/>
                        </a:rPr>
                        <a:t> </a:t>
                      </a:r>
                      <a:r>
                        <a:rPr lang="en-US" sz="1700" i="0" dirty="0" err="1">
                          <a:solidFill>
                            <a:srgbClr val="002060"/>
                          </a:solidFill>
                          <a:latin typeface="Times New Roman" pitchFamily="18" charset="0"/>
                          <a:cs typeface="Times New Roman" pitchFamily="18" charset="0"/>
                        </a:rPr>
                        <a:t>dụng</a:t>
                      </a:r>
                      <a:r>
                        <a:rPr lang="en-US" sz="1700" i="0" dirty="0">
                          <a:solidFill>
                            <a:srgbClr val="002060"/>
                          </a:solidFill>
                          <a:latin typeface="Times New Roman" pitchFamily="18" charset="0"/>
                          <a:cs typeface="Times New Roman" pitchFamily="18" charset="0"/>
                        </a:rPr>
                        <a:t> </a:t>
                      </a:r>
                      <a:r>
                        <a:rPr lang="en-US" sz="1700" i="0" dirty="0" err="1">
                          <a:solidFill>
                            <a:srgbClr val="002060"/>
                          </a:solidFill>
                          <a:latin typeface="Times New Roman" pitchFamily="18" charset="0"/>
                          <a:cs typeface="Times New Roman" pitchFamily="18" charset="0"/>
                        </a:rPr>
                        <a:t>tiến</a:t>
                      </a:r>
                      <a:r>
                        <a:rPr lang="en-US" sz="1700" i="0" dirty="0">
                          <a:solidFill>
                            <a:srgbClr val="002060"/>
                          </a:solidFill>
                          <a:latin typeface="Times New Roman" pitchFamily="18" charset="0"/>
                          <a:cs typeface="Times New Roman" pitchFamily="18" charset="0"/>
                        </a:rPr>
                        <a:t> </a:t>
                      </a:r>
                      <a:r>
                        <a:rPr lang="en-US" sz="1700" i="0" dirty="0" err="1">
                          <a:solidFill>
                            <a:srgbClr val="002060"/>
                          </a:solidFill>
                          <a:latin typeface="Times New Roman" pitchFamily="18" charset="0"/>
                          <a:cs typeface="Times New Roman" pitchFamily="18" charset="0"/>
                        </a:rPr>
                        <a:t>bộ</a:t>
                      </a:r>
                      <a:r>
                        <a:rPr lang="en-US" sz="1700" i="0" dirty="0">
                          <a:solidFill>
                            <a:srgbClr val="002060"/>
                          </a:solidFill>
                          <a:latin typeface="Times New Roman" pitchFamily="18" charset="0"/>
                          <a:cs typeface="Times New Roman" pitchFamily="18" charset="0"/>
                        </a:rPr>
                        <a:t> KHKT;</a:t>
                      </a:r>
                    </a:p>
                    <a:p>
                      <a:pPr marL="0" marR="0" lvl="0" indent="0" algn="just" defTabSz="914400" rtl="0" eaLnBrk="1" fontAlgn="base" latinLnBrk="0" hangingPunct="1">
                        <a:lnSpc>
                          <a:spcPct val="115000"/>
                        </a:lnSpc>
                        <a:spcBef>
                          <a:spcPct val="0"/>
                        </a:spcBef>
                        <a:spcAft>
                          <a:spcPct val="0"/>
                        </a:spcAft>
                        <a:buClrTx/>
                        <a:buSzTx/>
                        <a:buFontTx/>
                        <a:buNone/>
                        <a:tabLst/>
                      </a:pPr>
                      <a:r>
                        <a:rPr lang="en-US" sz="1700" i="0" dirty="0">
                          <a:solidFill>
                            <a:srgbClr val="002060"/>
                          </a:solidFill>
                          <a:latin typeface="Times New Roman" pitchFamily="18" charset="0"/>
                          <a:cs typeface="Times New Roman" pitchFamily="18" charset="0"/>
                        </a:rPr>
                        <a:t>e) </a:t>
                      </a:r>
                      <a:r>
                        <a:rPr lang="en-US" sz="1700" i="0" dirty="0" err="1">
                          <a:solidFill>
                            <a:srgbClr val="002060"/>
                          </a:solidFill>
                          <a:latin typeface="Times New Roman" pitchFamily="18" charset="0"/>
                          <a:cs typeface="Times New Roman" pitchFamily="18" charset="0"/>
                        </a:rPr>
                        <a:t>Có</a:t>
                      </a:r>
                      <a:r>
                        <a:rPr lang="en-US" sz="1700" i="0" dirty="0">
                          <a:solidFill>
                            <a:srgbClr val="002060"/>
                          </a:solidFill>
                          <a:latin typeface="Times New Roman" pitchFamily="18" charset="0"/>
                          <a:cs typeface="Times New Roman" pitchFamily="18" charset="0"/>
                        </a:rPr>
                        <a:t> </a:t>
                      </a:r>
                      <a:r>
                        <a:rPr lang="en-US" sz="1700" i="0" dirty="0" err="1">
                          <a:solidFill>
                            <a:srgbClr val="002060"/>
                          </a:solidFill>
                          <a:latin typeface="Times New Roman" pitchFamily="18" charset="0"/>
                          <a:cs typeface="Times New Roman" pitchFamily="18" charset="0"/>
                        </a:rPr>
                        <a:t>quá</a:t>
                      </a:r>
                      <a:r>
                        <a:rPr lang="en-US" sz="1700" i="0" dirty="0">
                          <a:solidFill>
                            <a:srgbClr val="002060"/>
                          </a:solidFill>
                          <a:latin typeface="Times New Roman" pitchFamily="18" charset="0"/>
                          <a:cs typeface="Times New Roman" pitchFamily="18" charset="0"/>
                        </a:rPr>
                        <a:t> </a:t>
                      </a:r>
                      <a:r>
                        <a:rPr lang="en-US" sz="1700" i="0" dirty="0" err="1">
                          <a:solidFill>
                            <a:srgbClr val="002060"/>
                          </a:solidFill>
                          <a:latin typeface="Times New Roman" pitchFamily="18" charset="0"/>
                          <a:cs typeface="Times New Roman" pitchFamily="18" charset="0"/>
                        </a:rPr>
                        <a:t>trình</a:t>
                      </a:r>
                      <a:r>
                        <a:rPr lang="en-US" sz="1700" i="0" dirty="0">
                          <a:solidFill>
                            <a:srgbClr val="002060"/>
                          </a:solidFill>
                          <a:latin typeface="Times New Roman" pitchFamily="18" charset="0"/>
                          <a:cs typeface="Times New Roman" pitchFamily="18" charset="0"/>
                        </a:rPr>
                        <a:t> </a:t>
                      </a:r>
                      <a:r>
                        <a:rPr lang="en-US" sz="1700" i="0" dirty="0" err="1">
                          <a:solidFill>
                            <a:srgbClr val="002060"/>
                          </a:solidFill>
                          <a:latin typeface="Times New Roman" pitchFamily="18" charset="0"/>
                          <a:cs typeface="Times New Roman" pitchFamily="18" charset="0"/>
                        </a:rPr>
                        <a:t>cống</a:t>
                      </a:r>
                      <a:r>
                        <a:rPr lang="en-US" sz="1700" i="0" dirty="0">
                          <a:solidFill>
                            <a:srgbClr val="002060"/>
                          </a:solidFill>
                          <a:latin typeface="Times New Roman" pitchFamily="18" charset="0"/>
                          <a:cs typeface="Times New Roman" pitchFamily="18" charset="0"/>
                        </a:rPr>
                        <a:t> </a:t>
                      </a:r>
                      <a:r>
                        <a:rPr lang="en-US" sz="1700" i="0" dirty="0" err="1">
                          <a:solidFill>
                            <a:srgbClr val="002060"/>
                          </a:solidFill>
                          <a:latin typeface="Times New Roman" pitchFamily="18" charset="0"/>
                          <a:cs typeface="Times New Roman" pitchFamily="18" charset="0"/>
                        </a:rPr>
                        <a:t>hiến</a:t>
                      </a:r>
                      <a:r>
                        <a:rPr lang="en-US" sz="1700" i="0" dirty="0">
                          <a:solidFill>
                            <a:srgbClr val="002060"/>
                          </a:solidFill>
                          <a:latin typeface="Times New Roman" pitchFamily="18" charset="0"/>
                          <a:cs typeface="Times New Roman" pitchFamily="18" charset="0"/>
                        </a:rPr>
                        <a:t> </a:t>
                      </a:r>
                      <a:r>
                        <a:rPr lang="en-US" sz="1700" i="0" dirty="0" err="1">
                          <a:solidFill>
                            <a:srgbClr val="002060"/>
                          </a:solidFill>
                          <a:latin typeface="Times New Roman" pitchFamily="18" charset="0"/>
                          <a:cs typeface="Times New Roman" pitchFamily="18" charset="0"/>
                        </a:rPr>
                        <a:t>lâu</a:t>
                      </a:r>
                      <a:r>
                        <a:rPr lang="en-US" sz="1700" i="0" dirty="0">
                          <a:solidFill>
                            <a:srgbClr val="002060"/>
                          </a:solidFill>
                          <a:latin typeface="Times New Roman" pitchFamily="18" charset="0"/>
                          <a:cs typeface="Times New Roman" pitchFamily="18" charset="0"/>
                        </a:rPr>
                        <a:t> </a:t>
                      </a:r>
                      <a:r>
                        <a:rPr lang="en-US" sz="1700" i="0" dirty="0" err="1">
                          <a:solidFill>
                            <a:srgbClr val="002060"/>
                          </a:solidFill>
                          <a:latin typeface="Times New Roman" pitchFamily="18" charset="0"/>
                          <a:cs typeface="Times New Roman" pitchFamily="18" charset="0"/>
                        </a:rPr>
                        <a:t>dài</a:t>
                      </a:r>
                      <a:r>
                        <a:rPr lang="en-US" sz="1700" i="0" dirty="0">
                          <a:solidFill>
                            <a:srgbClr val="002060"/>
                          </a:solidFill>
                          <a:latin typeface="Times New Roman" pitchFamily="18" charset="0"/>
                          <a:cs typeface="Times New Roman" pitchFamily="18" charset="0"/>
                        </a:rPr>
                        <a:t> </a:t>
                      </a:r>
                      <a:r>
                        <a:rPr lang="en-US" sz="1700" i="0" dirty="0" err="1">
                          <a:solidFill>
                            <a:srgbClr val="002060"/>
                          </a:solidFill>
                          <a:latin typeface="Times New Roman" pitchFamily="18" charset="0"/>
                          <a:cs typeface="Times New Roman" pitchFamily="18" charset="0"/>
                        </a:rPr>
                        <a:t>trong</a:t>
                      </a:r>
                      <a:r>
                        <a:rPr lang="en-US" sz="1700" i="0" dirty="0">
                          <a:solidFill>
                            <a:srgbClr val="002060"/>
                          </a:solidFill>
                          <a:latin typeface="Times New Roman" pitchFamily="18" charset="0"/>
                          <a:cs typeface="Times New Roman" pitchFamily="18" charset="0"/>
                        </a:rPr>
                        <a:t> </a:t>
                      </a:r>
                      <a:r>
                        <a:rPr lang="en-US" sz="1700" i="0" dirty="0" err="1">
                          <a:solidFill>
                            <a:srgbClr val="002060"/>
                          </a:solidFill>
                          <a:latin typeface="Times New Roman" pitchFamily="18" charset="0"/>
                          <a:cs typeface="Times New Roman" pitchFamily="18" charset="0"/>
                        </a:rPr>
                        <a:t>cơ</a:t>
                      </a:r>
                      <a:r>
                        <a:rPr lang="en-US" sz="1700" i="0" dirty="0">
                          <a:solidFill>
                            <a:srgbClr val="002060"/>
                          </a:solidFill>
                          <a:latin typeface="Times New Roman" pitchFamily="18" charset="0"/>
                          <a:cs typeface="Times New Roman" pitchFamily="18" charset="0"/>
                        </a:rPr>
                        <a:t> </a:t>
                      </a:r>
                      <a:r>
                        <a:rPr lang="en-US" sz="1700" i="0" dirty="0" err="1">
                          <a:solidFill>
                            <a:srgbClr val="002060"/>
                          </a:solidFill>
                          <a:latin typeface="Times New Roman" pitchFamily="18" charset="0"/>
                          <a:cs typeface="Times New Roman" pitchFamily="18" charset="0"/>
                        </a:rPr>
                        <a:t>quan</a:t>
                      </a:r>
                      <a:r>
                        <a:rPr lang="en-US" sz="1700" i="0" dirty="0">
                          <a:solidFill>
                            <a:srgbClr val="002060"/>
                          </a:solidFill>
                          <a:latin typeface="Times New Roman" pitchFamily="18" charset="0"/>
                          <a:cs typeface="Times New Roman" pitchFamily="18" charset="0"/>
                        </a:rPr>
                        <a:t> </a:t>
                      </a:r>
                      <a:r>
                        <a:rPr lang="en-US" sz="1700" i="0" dirty="0" err="1">
                          <a:solidFill>
                            <a:srgbClr val="002060"/>
                          </a:solidFill>
                          <a:latin typeface="Times New Roman" pitchFamily="18" charset="0"/>
                          <a:cs typeface="Times New Roman" pitchFamily="18" charset="0"/>
                        </a:rPr>
                        <a:t>tổ</a:t>
                      </a:r>
                      <a:r>
                        <a:rPr lang="en-US" sz="1700" i="0" dirty="0">
                          <a:solidFill>
                            <a:srgbClr val="002060"/>
                          </a:solidFill>
                          <a:latin typeface="Times New Roman" pitchFamily="18" charset="0"/>
                          <a:cs typeface="Times New Roman" pitchFamily="18" charset="0"/>
                        </a:rPr>
                        <a:t> </a:t>
                      </a:r>
                      <a:r>
                        <a:rPr lang="en-US" sz="1700" i="0" dirty="0" err="1">
                          <a:solidFill>
                            <a:srgbClr val="002060"/>
                          </a:solidFill>
                          <a:latin typeface="Times New Roman" pitchFamily="18" charset="0"/>
                          <a:cs typeface="Times New Roman" pitchFamily="18" charset="0"/>
                        </a:rPr>
                        <a:t>chức</a:t>
                      </a:r>
                      <a:r>
                        <a:rPr lang="en-US" sz="1700" i="0" dirty="0">
                          <a:solidFill>
                            <a:srgbClr val="002060"/>
                          </a:solidFill>
                          <a:latin typeface="Times New Roman" pitchFamily="18" charset="0"/>
                          <a:cs typeface="Times New Roman" pitchFamily="18" charset="0"/>
                        </a:rPr>
                        <a:t> </a:t>
                      </a:r>
                      <a:r>
                        <a:rPr lang="en-US" sz="1700" i="0" dirty="0" err="1">
                          <a:solidFill>
                            <a:srgbClr val="002060"/>
                          </a:solidFill>
                          <a:latin typeface="Times New Roman" pitchFamily="18" charset="0"/>
                          <a:cs typeface="Times New Roman" pitchFamily="18" charset="0"/>
                        </a:rPr>
                        <a:t>đơn</a:t>
                      </a:r>
                      <a:r>
                        <a:rPr lang="en-US" sz="1700" i="0" dirty="0">
                          <a:solidFill>
                            <a:srgbClr val="002060"/>
                          </a:solidFill>
                          <a:latin typeface="Times New Roman" pitchFamily="18" charset="0"/>
                          <a:cs typeface="Times New Roman" pitchFamily="18" charset="0"/>
                        </a:rPr>
                        <a:t> </a:t>
                      </a:r>
                      <a:r>
                        <a:rPr lang="en-US" sz="1700" i="0" dirty="0" err="1">
                          <a:solidFill>
                            <a:srgbClr val="002060"/>
                          </a:solidFill>
                          <a:latin typeface="Times New Roman" pitchFamily="18" charset="0"/>
                          <a:cs typeface="Times New Roman" pitchFamily="18" charset="0"/>
                        </a:rPr>
                        <a:t>vị</a:t>
                      </a:r>
                      <a:r>
                        <a:rPr lang="en-US" sz="1700" i="0" dirty="0">
                          <a:solidFill>
                            <a:srgbClr val="002060"/>
                          </a:solidFill>
                          <a:latin typeface="Times New Roman" pitchFamily="18" charset="0"/>
                          <a:cs typeface="Times New Roman" pitchFamily="18" charset="0"/>
                        </a:rPr>
                        <a:t> </a:t>
                      </a:r>
                      <a:r>
                        <a:rPr lang="en-US" sz="1700" i="1" dirty="0">
                          <a:solidFill>
                            <a:srgbClr val="002060"/>
                          </a:solidFill>
                          <a:latin typeface="Times New Roman" pitchFamily="18" charset="0"/>
                          <a:cs typeface="Times New Roman" pitchFamily="18" charset="0"/>
                        </a:rPr>
                        <a:t>(</a:t>
                      </a:r>
                      <a:r>
                        <a:rPr lang="en-US" sz="1700" i="1" dirty="0" err="1">
                          <a:solidFill>
                            <a:srgbClr val="002060"/>
                          </a:solidFill>
                          <a:latin typeface="Times New Roman" pitchFamily="18" charset="0"/>
                          <a:cs typeface="Times New Roman" pitchFamily="18" charset="0"/>
                        </a:rPr>
                        <a:t>tiêu</a:t>
                      </a:r>
                      <a:r>
                        <a:rPr lang="en-US" sz="1700" i="1" dirty="0">
                          <a:solidFill>
                            <a:srgbClr val="002060"/>
                          </a:solidFill>
                          <a:latin typeface="Times New Roman" pitchFamily="18" charset="0"/>
                          <a:cs typeface="Times New Roman" pitchFamily="18" charset="0"/>
                        </a:rPr>
                        <a:t> </a:t>
                      </a:r>
                      <a:r>
                        <a:rPr lang="en-US" sz="1700" i="1" dirty="0" err="1">
                          <a:solidFill>
                            <a:srgbClr val="002060"/>
                          </a:solidFill>
                          <a:latin typeface="Times New Roman" pitchFamily="18" charset="0"/>
                          <a:cs typeface="Times New Roman" pitchFamily="18" charset="0"/>
                        </a:rPr>
                        <a:t>chuẩn</a:t>
                      </a:r>
                      <a:r>
                        <a:rPr lang="en-US" sz="1700" i="1" dirty="0">
                          <a:solidFill>
                            <a:srgbClr val="002060"/>
                          </a:solidFill>
                          <a:latin typeface="Times New Roman" pitchFamily="18" charset="0"/>
                          <a:cs typeface="Times New Roman" pitchFamily="18" charset="0"/>
                        </a:rPr>
                        <a:t> </a:t>
                      </a:r>
                      <a:r>
                        <a:rPr lang="en-US" sz="1700" i="1" dirty="0" err="1">
                          <a:solidFill>
                            <a:srgbClr val="002060"/>
                          </a:solidFill>
                          <a:latin typeface="Times New Roman" pitchFamily="18" charset="0"/>
                          <a:cs typeface="Times New Roman" pitchFamily="18" charset="0"/>
                        </a:rPr>
                        <a:t>được</a:t>
                      </a:r>
                      <a:r>
                        <a:rPr lang="en-US" sz="1700" i="1" dirty="0">
                          <a:solidFill>
                            <a:srgbClr val="002060"/>
                          </a:solidFill>
                          <a:latin typeface="Times New Roman" pitchFamily="18" charset="0"/>
                          <a:cs typeface="Times New Roman" pitchFamily="18" charset="0"/>
                        </a:rPr>
                        <a:t> </a:t>
                      </a:r>
                      <a:r>
                        <a:rPr lang="en-US" sz="1700" i="1" dirty="0" err="1">
                          <a:solidFill>
                            <a:srgbClr val="002060"/>
                          </a:solidFill>
                          <a:latin typeface="Times New Roman" pitchFamily="18" charset="0"/>
                          <a:cs typeface="Times New Roman" pitchFamily="18" charset="0"/>
                        </a:rPr>
                        <a:t>quy</a:t>
                      </a:r>
                      <a:r>
                        <a:rPr lang="en-US" sz="1700" i="1" dirty="0">
                          <a:solidFill>
                            <a:srgbClr val="002060"/>
                          </a:solidFill>
                          <a:latin typeface="Times New Roman" pitchFamily="18" charset="0"/>
                          <a:cs typeface="Times New Roman" pitchFamily="18" charset="0"/>
                        </a:rPr>
                        <a:t> </a:t>
                      </a:r>
                      <a:r>
                        <a:rPr lang="en-US" sz="1700" i="1" dirty="0" err="1">
                          <a:solidFill>
                            <a:srgbClr val="002060"/>
                          </a:solidFill>
                          <a:latin typeface="Times New Roman" pitchFamily="18" charset="0"/>
                          <a:cs typeface="Times New Roman" pitchFamily="18" charset="0"/>
                        </a:rPr>
                        <a:t>định</a:t>
                      </a:r>
                      <a:r>
                        <a:rPr lang="en-US" sz="1700" i="1" dirty="0">
                          <a:solidFill>
                            <a:srgbClr val="002060"/>
                          </a:solidFill>
                          <a:latin typeface="Times New Roman" pitchFamily="18" charset="0"/>
                          <a:cs typeface="Times New Roman" pitchFamily="18" charset="0"/>
                        </a:rPr>
                        <a:t> </a:t>
                      </a:r>
                      <a:r>
                        <a:rPr lang="en-US" sz="1700" i="1" dirty="0" err="1">
                          <a:solidFill>
                            <a:srgbClr val="002060"/>
                          </a:solidFill>
                          <a:latin typeface="Times New Roman" pitchFamily="18" charset="0"/>
                          <a:cs typeface="Times New Roman" pitchFamily="18" charset="0"/>
                        </a:rPr>
                        <a:t>cụ</a:t>
                      </a:r>
                      <a:r>
                        <a:rPr lang="en-US" sz="1700" i="1" dirty="0">
                          <a:solidFill>
                            <a:srgbClr val="002060"/>
                          </a:solidFill>
                          <a:latin typeface="Times New Roman" pitchFamily="18" charset="0"/>
                          <a:cs typeface="Times New Roman" pitchFamily="18" charset="0"/>
                        </a:rPr>
                        <a:t> </a:t>
                      </a:r>
                      <a:r>
                        <a:rPr lang="en-US" sz="1700" i="1" dirty="0" err="1">
                          <a:solidFill>
                            <a:srgbClr val="002060"/>
                          </a:solidFill>
                          <a:latin typeface="Times New Roman" pitchFamily="18" charset="0"/>
                          <a:cs typeface="Times New Roman" pitchFamily="18" charset="0"/>
                        </a:rPr>
                        <a:t>thể</a:t>
                      </a:r>
                      <a:r>
                        <a:rPr lang="en-US" sz="1700" i="1" dirty="0">
                          <a:solidFill>
                            <a:srgbClr val="002060"/>
                          </a:solidFill>
                          <a:latin typeface="Times New Roman" pitchFamily="18" charset="0"/>
                          <a:cs typeface="Times New Roman" pitchFamily="18" charset="0"/>
                        </a:rPr>
                        <a:t> </a:t>
                      </a:r>
                      <a:r>
                        <a:rPr lang="en-US" sz="1700" i="1" dirty="0" err="1">
                          <a:solidFill>
                            <a:srgbClr val="002060"/>
                          </a:solidFill>
                          <a:latin typeface="Times New Roman" pitchFamily="18" charset="0"/>
                          <a:cs typeface="Times New Roman" pitchFamily="18" charset="0"/>
                        </a:rPr>
                        <a:t>trong</a:t>
                      </a:r>
                      <a:r>
                        <a:rPr lang="en-US" sz="1700" i="1" dirty="0">
                          <a:solidFill>
                            <a:srgbClr val="002060"/>
                          </a:solidFill>
                          <a:latin typeface="Times New Roman" pitchFamily="18" charset="0"/>
                          <a:cs typeface="Times New Roman" pitchFamily="18" charset="0"/>
                        </a:rPr>
                        <a:t> </a:t>
                      </a:r>
                      <a:r>
                        <a:rPr lang="en-US" sz="1700" i="1" dirty="0" err="1">
                          <a:solidFill>
                            <a:srgbClr val="002060"/>
                          </a:solidFill>
                          <a:latin typeface="Times New Roman" pitchFamily="18" charset="0"/>
                          <a:cs typeface="Times New Roman" pitchFamily="18" charset="0"/>
                        </a:rPr>
                        <a:t>Nghị</a:t>
                      </a:r>
                      <a:r>
                        <a:rPr lang="en-US" sz="1700" i="1" dirty="0">
                          <a:solidFill>
                            <a:srgbClr val="002060"/>
                          </a:solidFill>
                          <a:latin typeface="Times New Roman" pitchFamily="18" charset="0"/>
                          <a:cs typeface="Times New Roman" pitchFamily="18" charset="0"/>
                        </a:rPr>
                        <a:t> </a:t>
                      </a:r>
                      <a:r>
                        <a:rPr lang="en-US" sz="1700" i="1" dirty="0" err="1">
                          <a:solidFill>
                            <a:srgbClr val="002060"/>
                          </a:solidFill>
                          <a:latin typeface="Times New Roman" pitchFamily="18" charset="0"/>
                          <a:cs typeface="Times New Roman" pitchFamily="18" charset="0"/>
                        </a:rPr>
                        <a:t>định</a:t>
                      </a:r>
                      <a:r>
                        <a:rPr lang="en-US" sz="1700" i="1" dirty="0">
                          <a:solidFill>
                            <a:srgbClr val="002060"/>
                          </a:solidFill>
                          <a:latin typeface="Times New Roman" pitchFamily="18" charset="0"/>
                          <a:cs typeface="Times New Roman" pitchFamily="18" charset="0"/>
                        </a:rPr>
                        <a:t> 98/2023)</a:t>
                      </a:r>
                    </a:p>
                    <a:p>
                      <a:pPr marL="0" marR="0" lvl="0" indent="0" algn="just" defTabSz="914400" rtl="0" eaLnBrk="1" fontAlgn="base" latinLnBrk="0" hangingPunct="1">
                        <a:lnSpc>
                          <a:spcPct val="115000"/>
                        </a:lnSpc>
                        <a:spcBef>
                          <a:spcPct val="0"/>
                        </a:spcBef>
                        <a:spcAft>
                          <a:spcPct val="0"/>
                        </a:spcAft>
                        <a:buClrTx/>
                        <a:buSzTx/>
                        <a:buFontTx/>
                        <a:buNone/>
                        <a:tabLst/>
                      </a:pPr>
                      <a:endParaRPr lang="en-US" sz="1700" i="0" dirty="0">
                        <a:solidFill>
                          <a:srgbClr val="002060"/>
                        </a:solidFill>
                        <a:latin typeface="Times New Roman" pitchFamily="18" charset="0"/>
                        <a:cs typeface="Times New Roman" pitchFamily="18" charset="0"/>
                      </a:endParaRPr>
                    </a:p>
                    <a:p>
                      <a:pPr marL="0" marR="0" lvl="0" indent="0" algn="just" defTabSz="914400" rtl="0" eaLnBrk="1" fontAlgn="base" latinLnBrk="0" hangingPunct="1">
                        <a:lnSpc>
                          <a:spcPct val="115000"/>
                        </a:lnSpc>
                        <a:spcBef>
                          <a:spcPct val="0"/>
                        </a:spcBef>
                        <a:spcAft>
                          <a:spcPct val="0"/>
                        </a:spcAft>
                        <a:buClrTx/>
                        <a:buSzTx/>
                        <a:buFontTx/>
                        <a:buNone/>
                        <a:tabLst/>
                      </a:pPr>
                      <a:endParaRPr lang="en-US" sz="1700" i="0" baseline="0" dirty="0">
                        <a:solidFill>
                          <a:srgbClr val="002060"/>
                        </a:solidFill>
                        <a:latin typeface="Times New Roman" pitchFamily="18" charset="0"/>
                        <a:cs typeface="Times New Roman" pitchFamily="18" charset="0"/>
                      </a:endParaRPr>
                    </a:p>
                    <a:p>
                      <a:pPr marL="0" marR="0" lvl="0" indent="0" algn="just" defTabSz="914400" rtl="0" eaLnBrk="1" fontAlgn="base" latinLnBrk="0" hangingPunct="1">
                        <a:lnSpc>
                          <a:spcPct val="115000"/>
                        </a:lnSpc>
                        <a:spcBef>
                          <a:spcPct val="0"/>
                        </a:spcBef>
                        <a:spcAft>
                          <a:spcPct val="0"/>
                        </a:spcAft>
                        <a:buClrTx/>
                        <a:buSzTx/>
                        <a:buFontTx/>
                        <a:buNone/>
                        <a:tabLst/>
                      </a:pPr>
                      <a:endParaRPr lang="en-US" sz="1700" i="0" baseline="0" dirty="0">
                        <a:solidFill>
                          <a:srgbClr val="002060"/>
                        </a:solidFill>
                        <a:latin typeface="Times New Roman" pitchFamily="18" charset="0"/>
                        <a:cs typeface="Times New Roman" pitchFamily="18" charset="0"/>
                      </a:endParaRPr>
                    </a:p>
                    <a:p>
                      <a:pPr marL="0" marR="0" lvl="0" indent="0" algn="just" defTabSz="914400" rtl="0" eaLnBrk="1" fontAlgn="base" latinLnBrk="0" hangingPunct="1">
                        <a:lnSpc>
                          <a:spcPct val="115000"/>
                        </a:lnSpc>
                        <a:spcBef>
                          <a:spcPct val="0"/>
                        </a:spcBef>
                        <a:spcAft>
                          <a:spcPct val="0"/>
                        </a:spcAft>
                        <a:buClrTx/>
                        <a:buSzTx/>
                        <a:buFontTx/>
                        <a:buNone/>
                        <a:tabLst/>
                      </a:pPr>
                      <a:endParaRPr lang="en-US" sz="1700" i="0" baseline="0" dirty="0">
                        <a:solidFill>
                          <a:srgbClr val="002060"/>
                        </a:solidFill>
                        <a:latin typeface="Times New Roman" pitchFamily="18" charset="0"/>
                        <a:cs typeface="Times New Roman" pitchFamily="18" charset="0"/>
                      </a:endParaRPr>
                    </a:p>
                    <a:p>
                      <a:pPr marL="0" marR="0" lvl="0" indent="0" algn="just" defTabSz="914400" rtl="0" eaLnBrk="1" fontAlgn="base" latinLnBrk="0" hangingPunct="1">
                        <a:lnSpc>
                          <a:spcPct val="115000"/>
                        </a:lnSpc>
                        <a:spcBef>
                          <a:spcPct val="0"/>
                        </a:spcBef>
                        <a:spcAft>
                          <a:spcPct val="0"/>
                        </a:spcAft>
                        <a:buClrTx/>
                        <a:buSzTx/>
                        <a:buFontTx/>
                        <a:buNone/>
                        <a:tabLst/>
                      </a:pPr>
                      <a:endParaRPr lang="vi-VN" sz="1700" i="0" baseline="0" dirty="0">
                        <a:solidFill>
                          <a:srgbClr val="002060"/>
                        </a:solidFill>
                        <a:latin typeface="Times New Roman" pitchFamily="18" charset="0"/>
                        <a:cs typeface="Times New Roman" pitchFamily="18" charset="0"/>
                      </a:endParaRPr>
                    </a:p>
                    <a:p>
                      <a:pPr marL="0" marR="0" lvl="0" indent="0" algn="just" defTabSz="914400" rtl="0" eaLnBrk="1" fontAlgn="base" latinLnBrk="0" hangingPunct="1">
                        <a:lnSpc>
                          <a:spcPct val="115000"/>
                        </a:lnSpc>
                        <a:spcBef>
                          <a:spcPct val="0"/>
                        </a:spcBef>
                        <a:spcAft>
                          <a:spcPct val="0"/>
                        </a:spcAft>
                        <a:buClrTx/>
                        <a:buSzTx/>
                        <a:buFontTx/>
                        <a:buNone/>
                        <a:tabLst/>
                      </a:pPr>
                      <a:endParaRPr lang="vi-VN" sz="1700" i="0" baseline="0" dirty="0">
                        <a:solidFill>
                          <a:srgbClr val="002060"/>
                        </a:solidFill>
                        <a:latin typeface="Times New Roman" pitchFamily="18" charset="0"/>
                        <a:cs typeface="Times New Roman" pitchFamily="18" charset="0"/>
                      </a:endParaRPr>
                    </a:p>
                    <a:p>
                      <a:pPr marL="0" marR="0" lvl="0" indent="0" algn="just" defTabSz="914400" rtl="0" eaLnBrk="1" fontAlgn="base" latinLnBrk="0" hangingPunct="1">
                        <a:lnSpc>
                          <a:spcPct val="115000"/>
                        </a:lnSpc>
                        <a:spcBef>
                          <a:spcPct val="0"/>
                        </a:spcBef>
                        <a:spcAft>
                          <a:spcPct val="0"/>
                        </a:spcAft>
                        <a:buClrTx/>
                        <a:buSzTx/>
                        <a:buFontTx/>
                        <a:buNone/>
                        <a:tabLst/>
                      </a:pPr>
                      <a:endParaRPr lang="vi-VN" sz="1700" i="0" baseline="0" dirty="0">
                        <a:solidFill>
                          <a:srgbClr val="002060"/>
                        </a:solidFill>
                        <a:latin typeface="Times New Roman" pitchFamily="18" charset="0"/>
                        <a:cs typeface="Times New Roman" pitchFamily="18" charset="0"/>
                      </a:endParaRPr>
                    </a:p>
                  </a:txBody>
                  <a:tcPr marL="63305" marR="63305" marT="0" marB="0"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F4EFE8">
                        <a:alpha val="0"/>
                      </a:srgbClr>
                    </a:solidFill>
                  </a:tcPr>
                </a:tc>
                <a:tc>
                  <a:txBody>
                    <a:bodyPr/>
                    <a:lstStyle/>
                    <a:p>
                      <a:pPr marL="0" marR="0" lvl="0" indent="0" algn="just" defTabSz="914400" rtl="0" eaLnBrk="1" fontAlgn="base" latinLnBrk="0" hangingPunct="1">
                        <a:lnSpc>
                          <a:spcPct val="115000"/>
                        </a:lnSpc>
                        <a:spcBef>
                          <a:spcPct val="0"/>
                        </a:spcBef>
                        <a:spcAft>
                          <a:spcPct val="0"/>
                        </a:spcAft>
                        <a:buClrTx/>
                        <a:buSzTx/>
                        <a:buFontTx/>
                        <a:buNone/>
                        <a:tabLst/>
                        <a:defRPr/>
                      </a:pPr>
                      <a:r>
                        <a:rPr kumimoji="0" lang="en-US" sz="16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d) </a:t>
                      </a:r>
                      <a:r>
                        <a:rPr kumimoji="0" lang="en-US" sz="16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Đã</a:t>
                      </a:r>
                      <a:r>
                        <a:rPr kumimoji="0" lang="en-US" sz="16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6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được</a:t>
                      </a:r>
                      <a:r>
                        <a:rPr kumimoji="0" lang="en-US" sz="16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6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tặng</a:t>
                      </a:r>
                      <a:r>
                        <a:rPr kumimoji="0" lang="en-US" sz="16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HCLĐ III </a:t>
                      </a:r>
                      <a:r>
                        <a:rPr kumimoji="0" lang="en-US" sz="16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và</a:t>
                      </a:r>
                      <a:r>
                        <a:rPr kumimoji="0" lang="en-US" sz="16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6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sau</a:t>
                      </a:r>
                      <a:r>
                        <a:rPr kumimoji="0" lang="en-US" sz="16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6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đó</a:t>
                      </a:r>
                      <a:r>
                        <a:rPr kumimoji="0" lang="en-US" sz="16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6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có</a:t>
                      </a:r>
                      <a:r>
                        <a:rPr kumimoji="0" lang="en-US" sz="16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6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liên</a:t>
                      </a:r>
                      <a:r>
                        <a:rPr kumimoji="0" lang="en-US" sz="16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6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tục</a:t>
                      </a:r>
                      <a:r>
                        <a:rPr kumimoji="0" lang="en-US" sz="16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6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từ</a:t>
                      </a:r>
                      <a:r>
                        <a:rPr kumimoji="0" lang="en-US" sz="16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5 </a:t>
                      </a:r>
                      <a:r>
                        <a:rPr kumimoji="0" lang="en-US" sz="16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năm</a:t>
                      </a:r>
                      <a:r>
                        <a:rPr kumimoji="0" lang="en-US" sz="16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6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trở</a:t>
                      </a:r>
                      <a:r>
                        <a:rPr kumimoji="0" lang="en-US" sz="16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6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lên</a:t>
                      </a:r>
                      <a:r>
                        <a:rPr kumimoji="0" lang="en-US" sz="16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6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đến</a:t>
                      </a:r>
                      <a:r>
                        <a:rPr kumimoji="0" lang="en-US" sz="16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6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thời</a:t>
                      </a:r>
                      <a:r>
                        <a:rPr kumimoji="0" lang="en-US" sz="16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6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điểm</a:t>
                      </a:r>
                      <a:r>
                        <a:rPr kumimoji="0" lang="en-US" sz="16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6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đề</a:t>
                      </a:r>
                      <a:r>
                        <a:rPr kumimoji="0" lang="en-US" sz="16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6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nghị</a:t>
                      </a:r>
                      <a:r>
                        <a:rPr kumimoji="0" lang="en-US" sz="16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HHT </a:t>
                      </a:r>
                      <a:r>
                        <a:rPr kumimoji="0" lang="en-US" sz="16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nhiệm</a:t>
                      </a:r>
                      <a:r>
                        <a:rPr kumimoji="0" lang="en-US" sz="16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6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vụ</a:t>
                      </a:r>
                      <a:r>
                        <a:rPr kumimoji="0" lang="en-US" sz="16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6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trong</a:t>
                      </a:r>
                      <a:r>
                        <a:rPr kumimoji="0" lang="en-US" sz="16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6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thời</a:t>
                      </a:r>
                      <a:r>
                        <a:rPr kumimoji="0" lang="en-US" sz="16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6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gian</a:t>
                      </a:r>
                      <a:r>
                        <a:rPr kumimoji="0" lang="en-US" sz="16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6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đó</a:t>
                      </a:r>
                      <a:r>
                        <a:rPr kumimoji="0" lang="en-US" sz="16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6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có</a:t>
                      </a:r>
                      <a:r>
                        <a:rPr kumimoji="0" lang="en-US" sz="16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6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từ</a:t>
                      </a:r>
                      <a:r>
                        <a:rPr kumimoji="0" lang="en-US" sz="16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2 </a:t>
                      </a:r>
                      <a:r>
                        <a:rPr kumimoji="0" lang="en-US" sz="16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năm</a:t>
                      </a:r>
                      <a:r>
                        <a:rPr kumimoji="0" lang="en-US" sz="16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6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trở</a:t>
                      </a:r>
                      <a:r>
                        <a:rPr kumimoji="0" lang="en-US" sz="16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6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lên</a:t>
                      </a:r>
                      <a:r>
                        <a:rPr kumimoji="0" lang="en-US" sz="16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HTSXNV + 1 </a:t>
                      </a:r>
                      <a:r>
                        <a:rPr kumimoji="0" lang="en-US" sz="16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lần</a:t>
                      </a:r>
                      <a:r>
                        <a:rPr kumimoji="0" lang="en-US" sz="16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CSTĐ </a:t>
                      </a:r>
                      <a:r>
                        <a:rPr kumimoji="0" lang="en-US" sz="16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cấp</a:t>
                      </a:r>
                      <a:r>
                        <a:rPr kumimoji="0" lang="en-US" sz="16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6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bộ</a:t>
                      </a:r>
                      <a:r>
                        <a:rPr kumimoji="0" lang="en-US" sz="16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6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tỉnh</a:t>
                      </a:r>
                      <a:endParaRPr lang="en-US" sz="1700" i="0" baseline="0" dirty="0">
                        <a:solidFill>
                          <a:srgbClr val="002060"/>
                        </a:solidFill>
                        <a:latin typeface="Times New Roman" pitchFamily="18" charset="0"/>
                        <a:cs typeface="Times New Roman" pitchFamily="18" charset="0"/>
                      </a:endParaRPr>
                    </a:p>
                    <a:p>
                      <a:pPr marL="0" marR="0" lvl="0" indent="0" algn="just" defTabSz="914400" rtl="0" eaLnBrk="1" fontAlgn="base" latinLnBrk="0" hangingPunct="1">
                        <a:lnSpc>
                          <a:spcPct val="115000"/>
                        </a:lnSpc>
                        <a:spcBef>
                          <a:spcPct val="0"/>
                        </a:spcBef>
                        <a:spcAft>
                          <a:spcPct val="0"/>
                        </a:spcAft>
                        <a:buClrTx/>
                        <a:buSzTx/>
                        <a:buFontTx/>
                        <a:buNone/>
                        <a:tabLst/>
                      </a:pPr>
                      <a:r>
                        <a:rPr lang="en-US" sz="1700" i="0" baseline="0" dirty="0" err="1">
                          <a:solidFill>
                            <a:srgbClr val="002060"/>
                          </a:solidFill>
                          <a:latin typeface="Times New Roman" pitchFamily="18" charset="0"/>
                          <a:cs typeface="Times New Roman" pitchFamily="18" charset="0"/>
                        </a:rPr>
                        <a:t>đ</a:t>
                      </a:r>
                      <a:r>
                        <a:rPr lang="en-US" sz="1700" i="0" baseline="0" dirty="0">
                          <a:solidFill>
                            <a:srgbClr val="002060"/>
                          </a:solidFill>
                          <a:latin typeface="Times New Roman" pitchFamily="18" charset="0"/>
                          <a:cs typeface="Times New Roman" pitchFamily="18" charset="0"/>
                        </a:rPr>
                        <a:t>.</a:t>
                      </a:r>
                      <a:r>
                        <a:rPr lang="vi-VN" sz="1700" i="0" baseline="0" dirty="0">
                          <a:solidFill>
                            <a:srgbClr val="002060"/>
                          </a:solidFill>
                          <a:latin typeface="Times New Roman" pitchFamily="18" charset="0"/>
                          <a:cs typeface="Times New Roman" pitchFamily="18" charset="0"/>
                        </a:rPr>
                        <a:t> Có đóng</a:t>
                      </a:r>
                      <a:r>
                        <a:rPr lang="en-US" sz="1700" i="0" baseline="0" dirty="0">
                          <a:solidFill>
                            <a:srgbClr val="002060"/>
                          </a:solidFill>
                          <a:latin typeface="Times New Roman" pitchFamily="18" charset="0"/>
                          <a:cs typeface="Times New Roman" pitchFamily="18" charset="0"/>
                        </a:rPr>
                        <a:t> </a:t>
                      </a:r>
                      <a:r>
                        <a:rPr lang="vi-VN" sz="1700" i="0" baseline="0" dirty="0">
                          <a:solidFill>
                            <a:srgbClr val="002060"/>
                          </a:solidFill>
                          <a:latin typeface="Times New Roman" pitchFamily="18" charset="0"/>
                          <a:cs typeface="Times New Roman" pitchFamily="18" charset="0"/>
                        </a:rPr>
                        <a:t>góp lớn vào sự</a:t>
                      </a:r>
                      <a:r>
                        <a:rPr lang="en-US" sz="1700" i="0" baseline="0" dirty="0">
                          <a:solidFill>
                            <a:srgbClr val="002060"/>
                          </a:solidFill>
                          <a:latin typeface="Times New Roman" pitchFamily="18" charset="0"/>
                          <a:cs typeface="Times New Roman" pitchFamily="18" charset="0"/>
                        </a:rPr>
                        <a:t> </a:t>
                      </a:r>
                      <a:r>
                        <a:rPr lang="vi-VN" sz="1700" i="0" baseline="0" dirty="0">
                          <a:solidFill>
                            <a:srgbClr val="002060"/>
                          </a:solidFill>
                          <a:latin typeface="Times New Roman" pitchFamily="18" charset="0"/>
                          <a:cs typeface="Times New Roman" pitchFamily="18" charset="0"/>
                        </a:rPr>
                        <a:t>phát triển KTXH</a:t>
                      </a:r>
                      <a:r>
                        <a:rPr lang="en-US" sz="1700" i="0" baseline="0" dirty="0">
                          <a:solidFill>
                            <a:srgbClr val="002060"/>
                          </a:solidFill>
                          <a:latin typeface="Times New Roman" pitchFamily="18" charset="0"/>
                          <a:cs typeface="Times New Roman" pitchFamily="18" charset="0"/>
                        </a:rPr>
                        <a:t> </a:t>
                      </a:r>
                      <a:r>
                        <a:rPr lang="vi-VN" sz="1700" i="0" baseline="0" dirty="0">
                          <a:solidFill>
                            <a:srgbClr val="002060"/>
                          </a:solidFill>
                          <a:latin typeface="Times New Roman" pitchFamily="18" charset="0"/>
                          <a:cs typeface="Times New Roman" pitchFamily="18" charset="0"/>
                        </a:rPr>
                        <a:t>của đất nước, bảo</a:t>
                      </a:r>
                      <a:r>
                        <a:rPr lang="en-US" sz="1700" i="0" baseline="0" dirty="0">
                          <a:solidFill>
                            <a:srgbClr val="002060"/>
                          </a:solidFill>
                          <a:latin typeface="Times New Roman" pitchFamily="18" charset="0"/>
                          <a:cs typeface="Times New Roman" pitchFamily="18" charset="0"/>
                        </a:rPr>
                        <a:t> </a:t>
                      </a:r>
                      <a:r>
                        <a:rPr lang="vi-VN" sz="1700" i="0" baseline="0" dirty="0">
                          <a:solidFill>
                            <a:srgbClr val="002060"/>
                          </a:solidFill>
                          <a:latin typeface="Times New Roman" pitchFamily="18" charset="0"/>
                          <a:cs typeface="Times New Roman" pitchFamily="18" charset="0"/>
                        </a:rPr>
                        <a:t>đảm an sinh xã</a:t>
                      </a:r>
                      <a:r>
                        <a:rPr lang="en-US" sz="1700" i="0" baseline="0" dirty="0">
                          <a:solidFill>
                            <a:srgbClr val="002060"/>
                          </a:solidFill>
                          <a:latin typeface="Times New Roman" pitchFamily="18" charset="0"/>
                          <a:cs typeface="Times New Roman" pitchFamily="18" charset="0"/>
                        </a:rPr>
                        <a:t> </a:t>
                      </a:r>
                      <a:r>
                        <a:rPr lang="vi-VN" sz="1700" i="0" baseline="0" dirty="0">
                          <a:solidFill>
                            <a:srgbClr val="002060"/>
                          </a:solidFill>
                          <a:latin typeface="Times New Roman" pitchFamily="18" charset="0"/>
                          <a:cs typeface="Times New Roman" pitchFamily="18" charset="0"/>
                        </a:rPr>
                        <a:t>hội, từ thiện nhân</a:t>
                      </a:r>
                      <a:r>
                        <a:rPr lang="en-US" sz="1700" i="0" baseline="0" dirty="0">
                          <a:solidFill>
                            <a:srgbClr val="002060"/>
                          </a:solidFill>
                          <a:latin typeface="Times New Roman" pitchFamily="18" charset="0"/>
                          <a:cs typeface="Times New Roman" pitchFamily="18" charset="0"/>
                        </a:rPr>
                        <a:t> </a:t>
                      </a:r>
                      <a:r>
                        <a:rPr lang="vi-VN" sz="1700" i="0" baseline="0" dirty="0">
                          <a:solidFill>
                            <a:srgbClr val="002060"/>
                          </a:solidFill>
                          <a:latin typeface="Times New Roman" pitchFamily="18" charset="0"/>
                          <a:cs typeface="Times New Roman" pitchFamily="18" charset="0"/>
                        </a:rPr>
                        <a:t>đạo, ứng dụng</a:t>
                      </a:r>
                      <a:r>
                        <a:rPr lang="en-US" sz="1700" i="0" baseline="0" dirty="0">
                          <a:solidFill>
                            <a:srgbClr val="002060"/>
                          </a:solidFill>
                          <a:latin typeface="Times New Roman" pitchFamily="18" charset="0"/>
                          <a:cs typeface="Times New Roman" pitchFamily="18" charset="0"/>
                        </a:rPr>
                        <a:t> </a:t>
                      </a:r>
                      <a:r>
                        <a:rPr lang="vi-VN" sz="1700" i="0" baseline="0" dirty="0">
                          <a:solidFill>
                            <a:srgbClr val="002060"/>
                          </a:solidFill>
                          <a:latin typeface="Times New Roman" pitchFamily="18" charset="0"/>
                          <a:cs typeface="Times New Roman" pitchFamily="18" charset="0"/>
                        </a:rPr>
                        <a:t>KHKT.</a:t>
                      </a:r>
                      <a:r>
                        <a:rPr lang="en-US" sz="1700" i="0" baseline="0" dirty="0">
                          <a:solidFill>
                            <a:srgbClr val="002060"/>
                          </a:solidFill>
                          <a:latin typeface="Times New Roman" pitchFamily="18" charset="0"/>
                          <a:cs typeface="Times New Roman" pitchFamily="18" charset="0"/>
                        </a:rPr>
                        <a:t> </a:t>
                      </a:r>
                    </a:p>
                    <a:p>
                      <a:pPr marL="0" marR="0" lvl="0" indent="0" algn="just" defTabSz="914400" rtl="0" eaLnBrk="1" fontAlgn="base" latinLnBrk="0" hangingPunct="1">
                        <a:lnSpc>
                          <a:spcPct val="115000"/>
                        </a:lnSpc>
                        <a:spcBef>
                          <a:spcPct val="0"/>
                        </a:spcBef>
                        <a:spcAft>
                          <a:spcPct val="0"/>
                        </a:spcAft>
                        <a:buClrTx/>
                        <a:buSzTx/>
                        <a:buFontTx/>
                        <a:buNone/>
                        <a:tabLst/>
                        <a:defRPr/>
                      </a:pPr>
                      <a:r>
                        <a:rPr lang="en-US" sz="1700" i="0" dirty="0">
                          <a:solidFill>
                            <a:srgbClr val="002060"/>
                          </a:solidFill>
                          <a:latin typeface="Times New Roman" pitchFamily="18" charset="0"/>
                          <a:cs typeface="Times New Roman" pitchFamily="18" charset="0"/>
                        </a:rPr>
                        <a:t>e) </a:t>
                      </a:r>
                      <a:r>
                        <a:rPr lang="en-US" sz="1700" i="0" dirty="0" err="1">
                          <a:solidFill>
                            <a:srgbClr val="002060"/>
                          </a:solidFill>
                          <a:latin typeface="Times New Roman" pitchFamily="18" charset="0"/>
                          <a:cs typeface="Times New Roman" pitchFamily="18" charset="0"/>
                        </a:rPr>
                        <a:t>Có</a:t>
                      </a:r>
                      <a:r>
                        <a:rPr lang="en-US" sz="1700" i="0" dirty="0">
                          <a:solidFill>
                            <a:srgbClr val="002060"/>
                          </a:solidFill>
                          <a:latin typeface="Times New Roman" pitchFamily="18" charset="0"/>
                          <a:cs typeface="Times New Roman" pitchFamily="18" charset="0"/>
                        </a:rPr>
                        <a:t> </a:t>
                      </a:r>
                      <a:r>
                        <a:rPr lang="en-US" sz="1700" i="0" dirty="0" err="1">
                          <a:solidFill>
                            <a:srgbClr val="002060"/>
                          </a:solidFill>
                          <a:latin typeface="Times New Roman" pitchFamily="18" charset="0"/>
                          <a:cs typeface="Times New Roman" pitchFamily="18" charset="0"/>
                        </a:rPr>
                        <a:t>quá</a:t>
                      </a:r>
                      <a:r>
                        <a:rPr lang="en-US" sz="1700" i="0" dirty="0">
                          <a:solidFill>
                            <a:srgbClr val="002060"/>
                          </a:solidFill>
                          <a:latin typeface="Times New Roman" pitchFamily="18" charset="0"/>
                          <a:cs typeface="Times New Roman" pitchFamily="18" charset="0"/>
                        </a:rPr>
                        <a:t> </a:t>
                      </a:r>
                      <a:r>
                        <a:rPr lang="en-US" sz="1700" i="0" dirty="0" err="1">
                          <a:solidFill>
                            <a:srgbClr val="002060"/>
                          </a:solidFill>
                          <a:latin typeface="Times New Roman" pitchFamily="18" charset="0"/>
                          <a:cs typeface="Times New Roman" pitchFamily="18" charset="0"/>
                        </a:rPr>
                        <a:t>trình</a:t>
                      </a:r>
                      <a:r>
                        <a:rPr lang="en-US" sz="1700" i="0" dirty="0">
                          <a:solidFill>
                            <a:srgbClr val="002060"/>
                          </a:solidFill>
                          <a:latin typeface="Times New Roman" pitchFamily="18" charset="0"/>
                          <a:cs typeface="Times New Roman" pitchFamily="18" charset="0"/>
                        </a:rPr>
                        <a:t> </a:t>
                      </a:r>
                      <a:r>
                        <a:rPr lang="en-US" sz="1700" i="0" dirty="0" err="1">
                          <a:solidFill>
                            <a:srgbClr val="002060"/>
                          </a:solidFill>
                          <a:latin typeface="Times New Roman" pitchFamily="18" charset="0"/>
                          <a:cs typeface="Times New Roman" pitchFamily="18" charset="0"/>
                        </a:rPr>
                        <a:t>cống</a:t>
                      </a:r>
                      <a:r>
                        <a:rPr lang="en-US" sz="1700" i="0" dirty="0">
                          <a:solidFill>
                            <a:srgbClr val="002060"/>
                          </a:solidFill>
                          <a:latin typeface="Times New Roman" pitchFamily="18" charset="0"/>
                          <a:cs typeface="Times New Roman" pitchFamily="18" charset="0"/>
                        </a:rPr>
                        <a:t> </a:t>
                      </a:r>
                      <a:r>
                        <a:rPr lang="en-US" sz="1700" i="0" dirty="0" err="1">
                          <a:solidFill>
                            <a:srgbClr val="002060"/>
                          </a:solidFill>
                          <a:latin typeface="Times New Roman" pitchFamily="18" charset="0"/>
                          <a:cs typeface="Times New Roman" pitchFamily="18" charset="0"/>
                        </a:rPr>
                        <a:t>hiến</a:t>
                      </a:r>
                      <a:r>
                        <a:rPr lang="en-US" sz="1700" i="0" dirty="0">
                          <a:solidFill>
                            <a:srgbClr val="002060"/>
                          </a:solidFill>
                          <a:latin typeface="Times New Roman" pitchFamily="18" charset="0"/>
                          <a:cs typeface="Times New Roman" pitchFamily="18" charset="0"/>
                        </a:rPr>
                        <a:t> </a:t>
                      </a:r>
                      <a:r>
                        <a:rPr lang="en-US" sz="1700" i="0" dirty="0" err="1">
                          <a:solidFill>
                            <a:srgbClr val="002060"/>
                          </a:solidFill>
                          <a:latin typeface="Times New Roman" pitchFamily="18" charset="0"/>
                          <a:cs typeface="Times New Roman" pitchFamily="18" charset="0"/>
                        </a:rPr>
                        <a:t>lâu</a:t>
                      </a:r>
                      <a:r>
                        <a:rPr lang="en-US" sz="1700" i="0" dirty="0">
                          <a:solidFill>
                            <a:srgbClr val="002060"/>
                          </a:solidFill>
                          <a:latin typeface="Times New Roman" pitchFamily="18" charset="0"/>
                          <a:cs typeface="Times New Roman" pitchFamily="18" charset="0"/>
                        </a:rPr>
                        <a:t> </a:t>
                      </a:r>
                      <a:r>
                        <a:rPr lang="en-US" sz="1700" i="0" dirty="0" err="1">
                          <a:solidFill>
                            <a:srgbClr val="002060"/>
                          </a:solidFill>
                          <a:latin typeface="Times New Roman" pitchFamily="18" charset="0"/>
                          <a:cs typeface="Times New Roman" pitchFamily="18" charset="0"/>
                        </a:rPr>
                        <a:t>dài</a:t>
                      </a:r>
                      <a:r>
                        <a:rPr lang="en-US" sz="1700" i="0" dirty="0">
                          <a:solidFill>
                            <a:srgbClr val="002060"/>
                          </a:solidFill>
                          <a:latin typeface="Times New Roman" pitchFamily="18" charset="0"/>
                          <a:cs typeface="Times New Roman" pitchFamily="18" charset="0"/>
                        </a:rPr>
                        <a:t> </a:t>
                      </a:r>
                      <a:r>
                        <a:rPr lang="en-US" sz="1700" i="0" dirty="0" err="1">
                          <a:solidFill>
                            <a:srgbClr val="002060"/>
                          </a:solidFill>
                          <a:latin typeface="Times New Roman" pitchFamily="18" charset="0"/>
                          <a:cs typeface="Times New Roman" pitchFamily="18" charset="0"/>
                        </a:rPr>
                        <a:t>trong</a:t>
                      </a:r>
                      <a:r>
                        <a:rPr lang="en-US" sz="1700" i="0" dirty="0">
                          <a:solidFill>
                            <a:srgbClr val="002060"/>
                          </a:solidFill>
                          <a:latin typeface="Times New Roman" pitchFamily="18" charset="0"/>
                          <a:cs typeface="Times New Roman" pitchFamily="18" charset="0"/>
                        </a:rPr>
                        <a:t> </a:t>
                      </a:r>
                      <a:r>
                        <a:rPr lang="en-US" sz="1700" i="0" dirty="0" err="1">
                          <a:solidFill>
                            <a:srgbClr val="002060"/>
                          </a:solidFill>
                          <a:latin typeface="Times New Roman" pitchFamily="18" charset="0"/>
                          <a:cs typeface="Times New Roman" pitchFamily="18" charset="0"/>
                        </a:rPr>
                        <a:t>cơ</a:t>
                      </a:r>
                      <a:r>
                        <a:rPr lang="en-US" sz="1700" i="0" dirty="0">
                          <a:solidFill>
                            <a:srgbClr val="002060"/>
                          </a:solidFill>
                          <a:latin typeface="Times New Roman" pitchFamily="18" charset="0"/>
                          <a:cs typeface="Times New Roman" pitchFamily="18" charset="0"/>
                        </a:rPr>
                        <a:t> </a:t>
                      </a:r>
                      <a:r>
                        <a:rPr lang="en-US" sz="1700" i="0" dirty="0" err="1">
                          <a:solidFill>
                            <a:srgbClr val="002060"/>
                          </a:solidFill>
                          <a:latin typeface="Times New Roman" pitchFamily="18" charset="0"/>
                          <a:cs typeface="Times New Roman" pitchFamily="18" charset="0"/>
                        </a:rPr>
                        <a:t>quan</a:t>
                      </a:r>
                      <a:r>
                        <a:rPr lang="en-US" sz="1700" i="0" dirty="0">
                          <a:solidFill>
                            <a:srgbClr val="002060"/>
                          </a:solidFill>
                          <a:latin typeface="Times New Roman" pitchFamily="18" charset="0"/>
                          <a:cs typeface="Times New Roman" pitchFamily="18" charset="0"/>
                        </a:rPr>
                        <a:t> </a:t>
                      </a:r>
                      <a:r>
                        <a:rPr lang="en-US" sz="1700" i="0" dirty="0" err="1">
                          <a:solidFill>
                            <a:srgbClr val="002060"/>
                          </a:solidFill>
                          <a:latin typeface="Times New Roman" pitchFamily="18" charset="0"/>
                          <a:cs typeface="Times New Roman" pitchFamily="18" charset="0"/>
                        </a:rPr>
                        <a:t>tổ</a:t>
                      </a:r>
                      <a:r>
                        <a:rPr lang="en-US" sz="1700" i="0" dirty="0">
                          <a:solidFill>
                            <a:srgbClr val="002060"/>
                          </a:solidFill>
                          <a:latin typeface="Times New Roman" pitchFamily="18" charset="0"/>
                          <a:cs typeface="Times New Roman" pitchFamily="18" charset="0"/>
                        </a:rPr>
                        <a:t> </a:t>
                      </a:r>
                      <a:r>
                        <a:rPr lang="en-US" sz="1700" i="0" dirty="0" err="1">
                          <a:solidFill>
                            <a:srgbClr val="002060"/>
                          </a:solidFill>
                          <a:latin typeface="Times New Roman" pitchFamily="18" charset="0"/>
                          <a:cs typeface="Times New Roman" pitchFamily="18" charset="0"/>
                        </a:rPr>
                        <a:t>chức</a:t>
                      </a:r>
                      <a:r>
                        <a:rPr lang="en-US" sz="1700" i="0" dirty="0">
                          <a:solidFill>
                            <a:srgbClr val="002060"/>
                          </a:solidFill>
                          <a:latin typeface="Times New Roman" pitchFamily="18" charset="0"/>
                          <a:cs typeface="Times New Roman" pitchFamily="18" charset="0"/>
                        </a:rPr>
                        <a:t> </a:t>
                      </a:r>
                      <a:r>
                        <a:rPr lang="en-US" sz="1700" i="0" dirty="0" err="1">
                          <a:solidFill>
                            <a:srgbClr val="002060"/>
                          </a:solidFill>
                          <a:latin typeface="Times New Roman" pitchFamily="18" charset="0"/>
                          <a:cs typeface="Times New Roman" pitchFamily="18" charset="0"/>
                        </a:rPr>
                        <a:t>đơn</a:t>
                      </a:r>
                      <a:r>
                        <a:rPr lang="en-US" sz="1700" i="0" dirty="0">
                          <a:solidFill>
                            <a:srgbClr val="002060"/>
                          </a:solidFill>
                          <a:latin typeface="Times New Roman" pitchFamily="18" charset="0"/>
                          <a:cs typeface="Times New Roman" pitchFamily="18" charset="0"/>
                        </a:rPr>
                        <a:t> </a:t>
                      </a:r>
                      <a:r>
                        <a:rPr lang="en-US" sz="1700" i="0" dirty="0" err="1">
                          <a:solidFill>
                            <a:srgbClr val="002060"/>
                          </a:solidFill>
                          <a:latin typeface="Times New Roman" pitchFamily="18" charset="0"/>
                          <a:cs typeface="Times New Roman" pitchFamily="18" charset="0"/>
                        </a:rPr>
                        <a:t>vị</a:t>
                      </a:r>
                      <a:r>
                        <a:rPr lang="en-US" sz="1700" i="0" dirty="0">
                          <a:solidFill>
                            <a:srgbClr val="002060"/>
                          </a:solidFill>
                          <a:latin typeface="Times New Roman" pitchFamily="18" charset="0"/>
                          <a:cs typeface="Times New Roman" pitchFamily="18" charset="0"/>
                        </a:rPr>
                        <a:t> </a:t>
                      </a:r>
                      <a:r>
                        <a:rPr lang="en-US" sz="1700" i="1" dirty="0">
                          <a:solidFill>
                            <a:srgbClr val="002060"/>
                          </a:solidFill>
                          <a:latin typeface="Times New Roman" pitchFamily="18" charset="0"/>
                          <a:cs typeface="Times New Roman" pitchFamily="18" charset="0"/>
                        </a:rPr>
                        <a:t>(</a:t>
                      </a:r>
                      <a:r>
                        <a:rPr lang="en-US" sz="1700" i="1" dirty="0" err="1">
                          <a:solidFill>
                            <a:srgbClr val="002060"/>
                          </a:solidFill>
                          <a:latin typeface="Times New Roman" pitchFamily="18" charset="0"/>
                          <a:cs typeface="Times New Roman" pitchFamily="18" charset="0"/>
                        </a:rPr>
                        <a:t>tiêu</a:t>
                      </a:r>
                      <a:r>
                        <a:rPr lang="en-US" sz="1700" i="1" dirty="0">
                          <a:solidFill>
                            <a:srgbClr val="002060"/>
                          </a:solidFill>
                          <a:latin typeface="Times New Roman" pitchFamily="18" charset="0"/>
                          <a:cs typeface="Times New Roman" pitchFamily="18" charset="0"/>
                        </a:rPr>
                        <a:t> </a:t>
                      </a:r>
                      <a:r>
                        <a:rPr lang="en-US" sz="1700" i="1" dirty="0" err="1">
                          <a:solidFill>
                            <a:srgbClr val="002060"/>
                          </a:solidFill>
                          <a:latin typeface="Times New Roman" pitchFamily="18" charset="0"/>
                          <a:cs typeface="Times New Roman" pitchFamily="18" charset="0"/>
                        </a:rPr>
                        <a:t>chuẩn</a:t>
                      </a:r>
                      <a:r>
                        <a:rPr lang="en-US" sz="1700" i="1" dirty="0">
                          <a:solidFill>
                            <a:srgbClr val="002060"/>
                          </a:solidFill>
                          <a:latin typeface="Times New Roman" pitchFamily="18" charset="0"/>
                          <a:cs typeface="Times New Roman" pitchFamily="18" charset="0"/>
                        </a:rPr>
                        <a:t> </a:t>
                      </a:r>
                      <a:r>
                        <a:rPr lang="en-US" sz="1700" i="1" dirty="0" err="1">
                          <a:solidFill>
                            <a:srgbClr val="002060"/>
                          </a:solidFill>
                          <a:latin typeface="Times New Roman" pitchFamily="18" charset="0"/>
                          <a:cs typeface="Times New Roman" pitchFamily="18" charset="0"/>
                        </a:rPr>
                        <a:t>được</a:t>
                      </a:r>
                      <a:r>
                        <a:rPr lang="en-US" sz="1700" i="1" dirty="0">
                          <a:solidFill>
                            <a:srgbClr val="002060"/>
                          </a:solidFill>
                          <a:latin typeface="Times New Roman" pitchFamily="18" charset="0"/>
                          <a:cs typeface="Times New Roman" pitchFamily="18" charset="0"/>
                        </a:rPr>
                        <a:t> </a:t>
                      </a:r>
                      <a:r>
                        <a:rPr lang="en-US" sz="1700" i="1" dirty="0" err="1">
                          <a:solidFill>
                            <a:srgbClr val="002060"/>
                          </a:solidFill>
                          <a:latin typeface="Times New Roman" pitchFamily="18" charset="0"/>
                          <a:cs typeface="Times New Roman" pitchFamily="18" charset="0"/>
                        </a:rPr>
                        <a:t>quy</a:t>
                      </a:r>
                      <a:r>
                        <a:rPr lang="en-US" sz="1700" i="1" dirty="0">
                          <a:solidFill>
                            <a:srgbClr val="002060"/>
                          </a:solidFill>
                          <a:latin typeface="Times New Roman" pitchFamily="18" charset="0"/>
                          <a:cs typeface="Times New Roman" pitchFamily="18" charset="0"/>
                        </a:rPr>
                        <a:t> </a:t>
                      </a:r>
                      <a:r>
                        <a:rPr lang="en-US" sz="1700" i="1" dirty="0" err="1">
                          <a:solidFill>
                            <a:srgbClr val="002060"/>
                          </a:solidFill>
                          <a:latin typeface="Times New Roman" pitchFamily="18" charset="0"/>
                          <a:cs typeface="Times New Roman" pitchFamily="18" charset="0"/>
                        </a:rPr>
                        <a:t>định</a:t>
                      </a:r>
                      <a:r>
                        <a:rPr lang="en-US" sz="1700" i="1" dirty="0">
                          <a:solidFill>
                            <a:srgbClr val="002060"/>
                          </a:solidFill>
                          <a:latin typeface="Times New Roman" pitchFamily="18" charset="0"/>
                          <a:cs typeface="Times New Roman" pitchFamily="18" charset="0"/>
                        </a:rPr>
                        <a:t> </a:t>
                      </a:r>
                      <a:r>
                        <a:rPr lang="en-US" sz="1700" i="1" dirty="0" err="1">
                          <a:solidFill>
                            <a:srgbClr val="002060"/>
                          </a:solidFill>
                          <a:latin typeface="Times New Roman" pitchFamily="18" charset="0"/>
                          <a:cs typeface="Times New Roman" pitchFamily="18" charset="0"/>
                        </a:rPr>
                        <a:t>cụ</a:t>
                      </a:r>
                      <a:r>
                        <a:rPr lang="en-US" sz="1700" i="1" dirty="0">
                          <a:solidFill>
                            <a:srgbClr val="002060"/>
                          </a:solidFill>
                          <a:latin typeface="Times New Roman" pitchFamily="18" charset="0"/>
                          <a:cs typeface="Times New Roman" pitchFamily="18" charset="0"/>
                        </a:rPr>
                        <a:t> </a:t>
                      </a:r>
                      <a:r>
                        <a:rPr lang="en-US" sz="1700" i="1" dirty="0" err="1">
                          <a:solidFill>
                            <a:srgbClr val="002060"/>
                          </a:solidFill>
                          <a:latin typeface="Times New Roman" pitchFamily="18" charset="0"/>
                          <a:cs typeface="Times New Roman" pitchFamily="18" charset="0"/>
                        </a:rPr>
                        <a:t>thể</a:t>
                      </a:r>
                      <a:r>
                        <a:rPr lang="en-US" sz="1700" i="1" dirty="0">
                          <a:solidFill>
                            <a:srgbClr val="002060"/>
                          </a:solidFill>
                          <a:latin typeface="Times New Roman" pitchFamily="18" charset="0"/>
                          <a:cs typeface="Times New Roman" pitchFamily="18" charset="0"/>
                        </a:rPr>
                        <a:t> </a:t>
                      </a:r>
                      <a:r>
                        <a:rPr lang="en-US" sz="1700" i="1" dirty="0" err="1">
                          <a:solidFill>
                            <a:srgbClr val="002060"/>
                          </a:solidFill>
                          <a:latin typeface="Times New Roman" pitchFamily="18" charset="0"/>
                          <a:cs typeface="Times New Roman" pitchFamily="18" charset="0"/>
                        </a:rPr>
                        <a:t>trong</a:t>
                      </a:r>
                      <a:r>
                        <a:rPr lang="en-US" sz="1700" i="1" dirty="0">
                          <a:solidFill>
                            <a:srgbClr val="002060"/>
                          </a:solidFill>
                          <a:latin typeface="Times New Roman" pitchFamily="18" charset="0"/>
                          <a:cs typeface="Times New Roman" pitchFamily="18" charset="0"/>
                        </a:rPr>
                        <a:t> </a:t>
                      </a:r>
                      <a:r>
                        <a:rPr lang="en-US" sz="1700" i="1" dirty="0" err="1">
                          <a:solidFill>
                            <a:srgbClr val="002060"/>
                          </a:solidFill>
                          <a:latin typeface="Times New Roman" pitchFamily="18" charset="0"/>
                          <a:cs typeface="Times New Roman" pitchFamily="18" charset="0"/>
                        </a:rPr>
                        <a:t>Nghị</a:t>
                      </a:r>
                      <a:r>
                        <a:rPr lang="en-US" sz="1700" i="1" dirty="0">
                          <a:solidFill>
                            <a:srgbClr val="002060"/>
                          </a:solidFill>
                          <a:latin typeface="Times New Roman" pitchFamily="18" charset="0"/>
                          <a:cs typeface="Times New Roman" pitchFamily="18" charset="0"/>
                        </a:rPr>
                        <a:t> </a:t>
                      </a:r>
                      <a:r>
                        <a:rPr lang="en-US" sz="1700" i="1" dirty="0" err="1">
                          <a:solidFill>
                            <a:srgbClr val="002060"/>
                          </a:solidFill>
                          <a:latin typeface="Times New Roman" pitchFamily="18" charset="0"/>
                          <a:cs typeface="Times New Roman" pitchFamily="18" charset="0"/>
                        </a:rPr>
                        <a:t>định</a:t>
                      </a:r>
                      <a:r>
                        <a:rPr lang="en-US" sz="1700" i="1" dirty="0">
                          <a:solidFill>
                            <a:srgbClr val="002060"/>
                          </a:solidFill>
                          <a:latin typeface="Times New Roman" pitchFamily="18" charset="0"/>
                          <a:cs typeface="Times New Roman" pitchFamily="18" charset="0"/>
                        </a:rPr>
                        <a:t> 98/2023)</a:t>
                      </a:r>
                    </a:p>
                    <a:p>
                      <a:pPr marL="0" marR="0" lvl="0" indent="0" algn="just" defTabSz="914400" rtl="0" eaLnBrk="1" fontAlgn="base" latinLnBrk="0" hangingPunct="1">
                        <a:lnSpc>
                          <a:spcPct val="115000"/>
                        </a:lnSpc>
                        <a:spcBef>
                          <a:spcPct val="0"/>
                        </a:spcBef>
                        <a:spcAft>
                          <a:spcPct val="0"/>
                        </a:spcAft>
                        <a:buClrTx/>
                        <a:buSzTx/>
                        <a:buFontTx/>
                        <a:buNone/>
                        <a:tabLst/>
                      </a:pPr>
                      <a:endParaRPr lang="en-US" sz="1700" i="0" baseline="0" dirty="0">
                        <a:solidFill>
                          <a:srgbClr val="002060"/>
                        </a:solidFill>
                        <a:latin typeface="Times New Roman" pitchFamily="18" charset="0"/>
                        <a:cs typeface="Times New Roman" pitchFamily="18" charset="0"/>
                      </a:endParaRPr>
                    </a:p>
                    <a:p>
                      <a:pPr marL="0" marR="0" lvl="0" indent="0" algn="just" defTabSz="914400" rtl="0" eaLnBrk="1" fontAlgn="base" latinLnBrk="0" hangingPunct="1">
                        <a:lnSpc>
                          <a:spcPct val="115000"/>
                        </a:lnSpc>
                        <a:spcBef>
                          <a:spcPct val="0"/>
                        </a:spcBef>
                        <a:spcAft>
                          <a:spcPct val="0"/>
                        </a:spcAft>
                        <a:buClrTx/>
                        <a:buSzTx/>
                        <a:buFontTx/>
                        <a:buNone/>
                        <a:tabLst/>
                      </a:pPr>
                      <a:endParaRPr lang="vi-VN" sz="1700" i="0" baseline="0" dirty="0">
                        <a:solidFill>
                          <a:srgbClr val="002060"/>
                        </a:solidFill>
                        <a:latin typeface="Times New Roman" pitchFamily="18" charset="0"/>
                        <a:cs typeface="Times New Roman" pitchFamily="18" charset="0"/>
                      </a:endParaRPr>
                    </a:p>
                  </a:txBody>
                  <a:tcPr marL="63305" marR="63305" marT="0" marB="0"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F4EFE8">
                        <a:alpha val="0"/>
                      </a:srgbClr>
                    </a:solidFill>
                  </a:tcPr>
                </a:tc>
                <a:tc>
                  <a:txBody>
                    <a:bodyPr/>
                    <a:lstStyle/>
                    <a:p>
                      <a:pPr marL="0" marR="0" lvl="0" indent="0" algn="just" defTabSz="914400" rtl="0" eaLnBrk="1" fontAlgn="base" latinLnBrk="0" hangingPunct="1">
                        <a:lnSpc>
                          <a:spcPct val="115000"/>
                        </a:lnSpc>
                        <a:spcBef>
                          <a:spcPct val="0"/>
                        </a:spcBef>
                        <a:spcAft>
                          <a:spcPct val="0"/>
                        </a:spcAft>
                        <a:buClrTx/>
                        <a:buSzTx/>
                        <a:buFontTx/>
                        <a:buNone/>
                        <a:tabLst/>
                        <a:defRPr/>
                      </a:pPr>
                      <a:r>
                        <a:rPr kumimoji="0" lang="en-US" sz="18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d) </a:t>
                      </a:r>
                      <a:r>
                        <a:rPr kumimoji="0" lang="en-US" sz="17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Đã</a:t>
                      </a:r>
                      <a:r>
                        <a:rPr kumimoji="0" lang="en-US" sz="17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7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được</a:t>
                      </a:r>
                      <a:r>
                        <a:rPr kumimoji="0" lang="en-US" sz="17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7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tặng</a:t>
                      </a:r>
                      <a:r>
                        <a:rPr kumimoji="0" lang="en-US" sz="17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7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Bằng</a:t>
                      </a:r>
                      <a:r>
                        <a:rPr kumimoji="0" lang="en-US" sz="17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7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khen</a:t>
                      </a:r>
                      <a:r>
                        <a:rPr kumimoji="0" lang="en-US" sz="17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7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TTgCP</a:t>
                      </a:r>
                      <a:r>
                        <a:rPr kumimoji="0" lang="en-US" sz="17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7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và</a:t>
                      </a:r>
                      <a:r>
                        <a:rPr kumimoji="0" lang="en-US" sz="17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7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sau</a:t>
                      </a:r>
                      <a:r>
                        <a:rPr kumimoji="0" lang="en-US" sz="17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7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đó</a:t>
                      </a:r>
                      <a:r>
                        <a:rPr kumimoji="0" lang="en-US" sz="17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7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có</a:t>
                      </a:r>
                      <a:r>
                        <a:rPr kumimoji="0" lang="en-US" sz="17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7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liên</a:t>
                      </a:r>
                      <a:r>
                        <a:rPr kumimoji="0" lang="en-US" sz="17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7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tục</a:t>
                      </a:r>
                      <a:r>
                        <a:rPr kumimoji="0" lang="en-US" sz="17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7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từ</a:t>
                      </a:r>
                      <a:r>
                        <a:rPr kumimoji="0" lang="en-US" sz="17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5 </a:t>
                      </a:r>
                      <a:r>
                        <a:rPr kumimoji="0" lang="en-US" sz="17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năm</a:t>
                      </a:r>
                      <a:r>
                        <a:rPr kumimoji="0" lang="en-US" sz="17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7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trở</a:t>
                      </a:r>
                      <a:r>
                        <a:rPr kumimoji="0" lang="en-US" sz="17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7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lên</a:t>
                      </a:r>
                      <a:r>
                        <a:rPr kumimoji="0" lang="en-US" sz="17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7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đến</a:t>
                      </a:r>
                      <a:r>
                        <a:rPr kumimoji="0" lang="en-US" sz="17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7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thời</a:t>
                      </a:r>
                      <a:r>
                        <a:rPr kumimoji="0" lang="en-US" sz="17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7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điểm</a:t>
                      </a:r>
                      <a:r>
                        <a:rPr kumimoji="0" lang="en-US" sz="17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7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đề</a:t>
                      </a:r>
                      <a:r>
                        <a:rPr kumimoji="0" lang="en-US" sz="17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7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nghị</a:t>
                      </a:r>
                      <a:r>
                        <a:rPr kumimoji="0" lang="en-US" sz="17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HHT </a:t>
                      </a:r>
                      <a:r>
                        <a:rPr kumimoji="0" lang="en-US" sz="17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nhiệm</a:t>
                      </a:r>
                      <a:r>
                        <a:rPr kumimoji="0" lang="en-US" sz="17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7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vụ</a:t>
                      </a:r>
                      <a:r>
                        <a:rPr kumimoji="0" lang="en-US" sz="17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7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trong</a:t>
                      </a:r>
                      <a:r>
                        <a:rPr kumimoji="0" lang="en-US" sz="17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7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thời</a:t>
                      </a:r>
                      <a:r>
                        <a:rPr kumimoji="0" lang="en-US" sz="17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7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gian</a:t>
                      </a:r>
                      <a:r>
                        <a:rPr kumimoji="0" lang="en-US" sz="17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7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đó</a:t>
                      </a:r>
                      <a:r>
                        <a:rPr kumimoji="0" lang="en-US" sz="17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7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có</a:t>
                      </a:r>
                      <a:r>
                        <a:rPr kumimoji="0" lang="en-US" sz="17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7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từ</a:t>
                      </a:r>
                      <a:r>
                        <a:rPr kumimoji="0" lang="en-US" sz="17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1 </a:t>
                      </a:r>
                      <a:r>
                        <a:rPr kumimoji="0" lang="en-US" sz="17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năm</a:t>
                      </a:r>
                      <a:r>
                        <a:rPr kumimoji="0" lang="en-US" sz="17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7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trở</a:t>
                      </a:r>
                      <a:r>
                        <a:rPr kumimoji="0" lang="en-US" sz="17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7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lên</a:t>
                      </a:r>
                      <a:r>
                        <a:rPr kumimoji="0" lang="en-US" sz="17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HTSXNV + 3 </a:t>
                      </a:r>
                      <a:r>
                        <a:rPr kumimoji="0" lang="en-US" sz="17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lần</a:t>
                      </a:r>
                      <a:r>
                        <a:rPr kumimoji="0" lang="en-US" sz="17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CSTĐ </a:t>
                      </a:r>
                      <a:r>
                        <a:rPr kumimoji="0" lang="en-US" sz="17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cơ</a:t>
                      </a:r>
                      <a:r>
                        <a:rPr kumimoji="0" lang="en-US" sz="17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7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sở</a:t>
                      </a:r>
                      <a:r>
                        <a:rPr kumimoji="0" lang="en-US" sz="17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a:t>
                      </a:r>
                      <a:endParaRPr lang="en-US" sz="1700" i="0" baseline="0" dirty="0">
                        <a:solidFill>
                          <a:srgbClr val="002060"/>
                        </a:solidFill>
                        <a:latin typeface="Times New Roman" pitchFamily="18" charset="0"/>
                        <a:cs typeface="Times New Roman" pitchFamily="18" charset="0"/>
                      </a:endParaRPr>
                    </a:p>
                    <a:p>
                      <a:pPr marL="0" marR="0" lvl="0" indent="0" algn="just" defTabSz="914400" rtl="0" eaLnBrk="1" fontAlgn="base" latinLnBrk="0" hangingPunct="1">
                        <a:lnSpc>
                          <a:spcPct val="115000"/>
                        </a:lnSpc>
                        <a:spcBef>
                          <a:spcPct val="0"/>
                        </a:spcBef>
                        <a:spcAft>
                          <a:spcPct val="0"/>
                        </a:spcAft>
                        <a:buClrTx/>
                        <a:buSzTx/>
                        <a:buFontTx/>
                        <a:buNone/>
                        <a:tabLst/>
                      </a:pPr>
                      <a:r>
                        <a:rPr lang="en-US" sz="1700" i="0" baseline="0" dirty="0" err="1">
                          <a:solidFill>
                            <a:srgbClr val="002060"/>
                          </a:solidFill>
                          <a:latin typeface="Times New Roman" pitchFamily="18" charset="0"/>
                          <a:cs typeface="Times New Roman" pitchFamily="18" charset="0"/>
                        </a:rPr>
                        <a:t>đ</a:t>
                      </a:r>
                      <a:r>
                        <a:rPr lang="en-US" sz="1700" i="0" baseline="0" dirty="0">
                          <a:solidFill>
                            <a:srgbClr val="002060"/>
                          </a:solidFill>
                          <a:latin typeface="Times New Roman" pitchFamily="18" charset="0"/>
                          <a:cs typeface="Times New Roman" pitchFamily="18" charset="0"/>
                        </a:rPr>
                        <a:t>.</a:t>
                      </a:r>
                      <a:r>
                        <a:rPr lang="vi-VN" sz="1700" i="0" baseline="0" dirty="0">
                          <a:solidFill>
                            <a:srgbClr val="002060"/>
                          </a:solidFill>
                          <a:latin typeface="Times New Roman" pitchFamily="18" charset="0"/>
                          <a:cs typeface="Times New Roman" pitchFamily="18" charset="0"/>
                        </a:rPr>
                        <a:t> Có nhiều đóng</a:t>
                      </a:r>
                      <a:r>
                        <a:rPr lang="en-US" sz="1700" i="0" baseline="0" dirty="0">
                          <a:solidFill>
                            <a:srgbClr val="002060"/>
                          </a:solidFill>
                          <a:latin typeface="Times New Roman" pitchFamily="18" charset="0"/>
                          <a:cs typeface="Times New Roman" pitchFamily="18" charset="0"/>
                        </a:rPr>
                        <a:t> </a:t>
                      </a:r>
                      <a:r>
                        <a:rPr lang="vi-VN" sz="1700" i="0" baseline="0" dirty="0">
                          <a:solidFill>
                            <a:srgbClr val="002060"/>
                          </a:solidFill>
                          <a:latin typeface="Times New Roman" pitchFamily="18" charset="0"/>
                          <a:cs typeface="Times New Roman" pitchFamily="18" charset="0"/>
                        </a:rPr>
                        <a:t>góp vào sự</a:t>
                      </a:r>
                      <a:r>
                        <a:rPr lang="en-US" sz="1700" i="0" baseline="0" dirty="0">
                          <a:solidFill>
                            <a:srgbClr val="002060"/>
                          </a:solidFill>
                          <a:latin typeface="Times New Roman" pitchFamily="18" charset="0"/>
                          <a:cs typeface="Times New Roman" pitchFamily="18" charset="0"/>
                        </a:rPr>
                        <a:t> </a:t>
                      </a:r>
                      <a:r>
                        <a:rPr lang="vi-VN" sz="1700" i="0" baseline="0" dirty="0">
                          <a:solidFill>
                            <a:srgbClr val="002060"/>
                          </a:solidFill>
                          <a:latin typeface="Times New Roman" pitchFamily="18" charset="0"/>
                          <a:cs typeface="Times New Roman" pitchFamily="18" charset="0"/>
                        </a:rPr>
                        <a:t>phát triển KTXH</a:t>
                      </a:r>
                      <a:r>
                        <a:rPr lang="en-US" sz="1700" i="0" baseline="0" dirty="0">
                          <a:solidFill>
                            <a:srgbClr val="002060"/>
                          </a:solidFill>
                          <a:latin typeface="Times New Roman" pitchFamily="18" charset="0"/>
                          <a:cs typeface="Times New Roman" pitchFamily="18" charset="0"/>
                        </a:rPr>
                        <a:t> </a:t>
                      </a:r>
                      <a:r>
                        <a:rPr lang="vi-VN" sz="1700" i="0" baseline="0" dirty="0">
                          <a:solidFill>
                            <a:srgbClr val="002060"/>
                          </a:solidFill>
                          <a:latin typeface="Times New Roman" pitchFamily="18" charset="0"/>
                          <a:cs typeface="Times New Roman" pitchFamily="18" charset="0"/>
                        </a:rPr>
                        <a:t>của đất nước, bảo</a:t>
                      </a:r>
                      <a:r>
                        <a:rPr lang="en-US" sz="1700" i="0" baseline="0" dirty="0">
                          <a:solidFill>
                            <a:srgbClr val="002060"/>
                          </a:solidFill>
                          <a:latin typeface="Times New Roman" pitchFamily="18" charset="0"/>
                          <a:cs typeface="Times New Roman" pitchFamily="18" charset="0"/>
                        </a:rPr>
                        <a:t> </a:t>
                      </a:r>
                      <a:r>
                        <a:rPr lang="vi-VN" sz="1700" i="0" baseline="0" dirty="0">
                          <a:solidFill>
                            <a:srgbClr val="002060"/>
                          </a:solidFill>
                          <a:latin typeface="Times New Roman" pitchFamily="18" charset="0"/>
                          <a:cs typeface="Times New Roman" pitchFamily="18" charset="0"/>
                        </a:rPr>
                        <a:t>đảm an sinh xã</a:t>
                      </a:r>
                      <a:r>
                        <a:rPr lang="en-US" sz="1700" i="0" baseline="0" dirty="0">
                          <a:solidFill>
                            <a:srgbClr val="002060"/>
                          </a:solidFill>
                          <a:latin typeface="Times New Roman" pitchFamily="18" charset="0"/>
                          <a:cs typeface="Times New Roman" pitchFamily="18" charset="0"/>
                        </a:rPr>
                        <a:t> </a:t>
                      </a:r>
                      <a:r>
                        <a:rPr lang="vi-VN" sz="1700" i="0" baseline="0" dirty="0">
                          <a:solidFill>
                            <a:srgbClr val="002060"/>
                          </a:solidFill>
                          <a:latin typeface="Times New Roman" pitchFamily="18" charset="0"/>
                          <a:cs typeface="Times New Roman" pitchFamily="18" charset="0"/>
                        </a:rPr>
                        <a:t>hội, từ thiện nhân</a:t>
                      </a:r>
                      <a:r>
                        <a:rPr lang="en-US" sz="1700" i="0" baseline="0" dirty="0">
                          <a:solidFill>
                            <a:srgbClr val="002060"/>
                          </a:solidFill>
                          <a:latin typeface="Times New Roman" pitchFamily="18" charset="0"/>
                          <a:cs typeface="Times New Roman" pitchFamily="18" charset="0"/>
                        </a:rPr>
                        <a:t> </a:t>
                      </a:r>
                      <a:r>
                        <a:rPr lang="vi-VN" sz="1700" i="0" baseline="0" dirty="0">
                          <a:solidFill>
                            <a:srgbClr val="002060"/>
                          </a:solidFill>
                          <a:latin typeface="Times New Roman" pitchFamily="18" charset="0"/>
                          <a:cs typeface="Times New Roman" pitchFamily="18" charset="0"/>
                        </a:rPr>
                        <a:t>đạo, ứng dụng</a:t>
                      </a:r>
                      <a:r>
                        <a:rPr lang="en-US" sz="1700" i="0" baseline="0" dirty="0">
                          <a:solidFill>
                            <a:srgbClr val="002060"/>
                          </a:solidFill>
                          <a:latin typeface="Times New Roman" pitchFamily="18" charset="0"/>
                          <a:cs typeface="Times New Roman" pitchFamily="18" charset="0"/>
                        </a:rPr>
                        <a:t> </a:t>
                      </a:r>
                      <a:r>
                        <a:rPr lang="vi-VN" sz="1700" i="0" baseline="0" dirty="0">
                          <a:solidFill>
                            <a:srgbClr val="002060"/>
                          </a:solidFill>
                          <a:latin typeface="Times New Roman" pitchFamily="18" charset="0"/>
                          <a:cs typeface="Times New Roman" pitchFamily="18" charset="0"/>
                        </a:rPr>
                        <a:t>KHKT.</a:t>
                      </a:r>
                      <a:r>
                        <a:rPr lang="en-US" sz="1700" i="0" baseline="0" dirty="0">
                          <a:solidFill>
                            <a:srgbClr val="002060"/>
                          </a:solidFill>
                          <a:latin typeface="Times New Roman" pitchFamily="18" charset="0"/>
                          <a:cs typeface="Times New Roman" pitchFamily="18" charset="0"/>
                        </a:rPr>
                        <a:t> </a:t>
                      </a:r>
                    </a:p>
                    <a:p>
                      <a:pPr marL="0" marR="0" lvl="0" indent="0" algn="just" defTabSz="914400" rtl="0" eaLnBrk="1" fontAlgn="base" latinLnBrk="0" hangingPunct="1">
                        <a:lnSpc>
                          <a:spcPct val="115000"/>
                        </a:lnSpc>
                        <a:spcBef>
                          <a:spcPct val="0"/>
                        </a:spcBef>
                        <a:spcAft>
                          <a:spcPct val="0"/>
                        </a:spcAft>
                        <a:buClrTx/>
                        <a:buSzTx/>
                        <a:buFontTx/>
                        <a:buNone/>
                        <a:tabLst/>
                        <a:defRPr/>
                      </a:pPr>
                      <a:r>
                        <a:rPr lang="en-US" sz="1700" i="0" dirty="0">
                          <a:solidFill>
                            <a:srgbClr val="002060"/>
                          </a:solidFill>
                          <a:latin typeface="Times New Roman" pitchFamily="18" charset="0"/>
                          <a:cs typeface="Times New Roman" pitchFamily="18" charset="0"/>
                        </a:rPr>
                        <a:t>e) </a:t>
                      </a:r>
                      <a:r>
                        <a:rPr lang="en-US" sz="1700" i="0" dirty="0" err="1">
                          <a:solidFill>
                            <a:srgbClr val="002060"/>
                          </a:solidFill>
                          <a:latin typeface="Times New Roman" pitchFamily="18" charset="0"/>
                          <a:cs typeface="Times New Roman" pitchFamily="18" charset="0"/>
                        </a:rPr>
                        <a:t>Có</a:t>
                      </a:r>
                      <a:r>
                        <a:rPr lang="en-US" sz="1700" i="0" dirty="0">
                          <a:solidFill>
                            <a:srgbClr val="002060"/>
                          </a:solidFill>
                          <a:latin typeface="Times New Roman" pitchFamily="18" charset="0"/>
                          <a:cs typeface="Times New Roman" pitchFamily="18" charset="0"/>
                        </a:rPr>
                        <a:t> </a:t>
                      </a:r>
                      <a:r>
                        <a:rPr lang="en-US" sz="1700" i="0" dirty="0" err="1">
                          <a:solidFill>
                            <a:srgbClr val="002060"/>
                          </a:solidFill>
                          <a:latin typeface="Times New Roman" pitchFamily="18" charset="0"/>
                          <a:cs typeface="Times New Roman" pitchFamily="18" charset="0"/>
                        </a:rPr>
                        <a:t>quá</a:t>
                      </a:r>
                      <a:r>
                        <a:rPr lang="en-US" sz="1700" i="0" dirty="0">
                          <a:solidFill>
                            <a:srgbClr val="002060"/>
                          </a:solidFill>
                          <a:latin typeface="Times New Roman" pitchFamily="18" charset="0"/>
                          <a:cs typeface="Times New Roman" pitchFamily="18" charset="0"/>
                        </a:rPr>
                        <a:t> </a:t>
                      </a:r>
                      <a:r>
                        <a:rPr lang="en-US" sz="1700" i="0" dirty="0" err="1">
                          <a:solidFill>
                            <a:srgbClr val="002060"/>
                          </a:solidFill>
                          <a:latin typeface="Times New Roman" pitchFamily="18" charset="0"/>
                          <a:cs typeface="Times New Roman" pitchFamily="18" charset="0"/>
                        </a:rPr>
                        <a:t>trình</a:t>
                      </a:r>
                      <a:r>
                        <a:rPr lang="en-US" sz="1700" i="0" dirty="0">
                          <a:solidFill>
                            <a:srgbClr val="002060"/>
                          </a:solidFill>
                          <a:latin typeface="Times New Roman" pitchFamily="18" charset="0"/>
                          <a:cs typeface="Times New Roman" pitchFamily="18" charset="0"/>
                        </a:rPr>
                        <a:t> </a:t>
                      </a:r>
                      <a:r>
                        <a:rPr lang="en-US" sz="1700" i="0" dirty="0" err="1">
                          <a:solidFill>
                            <a:srgbClr val="002060"/>
                          </a:solidFill>
                          <a:latin typeface="Times New Roman" pitchFamily="18" charset="0"/>
                          <a:cs typeface="Times New Roman" pitchFamily="18" charset="0"/>
                        </a:rPr>
                        <a:t>cống</a:t>
                      </a:r>
                      <a:r>
                        <a:rPr lang="en-US" sz="1700" i="0" dirty="0">
                          <a:solidFill>
                            <a:srgbClr val="002060"/>
                          </a:solidFill>
                          <a:latin typeface="Times New Roman" pitchFamily="18" charset="0"/>
                          <a:cs typeface="Times New Roman" pitchFamily="18" charset="0"/>
                        </a:rPr>
                        <a:t> </a:t>
                      </a:r>
                      <a:r>
                        <a:rPr lang="en-US" sz="1700" i="0" dirty="0" err="1">
                          <a:solidFill>
                            <a:srgbClr val="002060"/>
                          </a:solidFill>
                          <a:latin typeface="Times New Roman" pitchFamily="18" charset="0"/>
                          <a:cs typeface="Times New Roman" pitchFamily="18" charset="0"/>
                        </a:rPr>
                        <a:t>hiến</a:t>
                      </a:r>
                      <a:r>
                        <a:rPr lang="en-US" sz="1700" i="0" dirty="0">
                          <a:solidFill>
                            <a:srgbClr val="002060"/>
                          </a:solidFill>
                          <a:latin typeface="Times New Roman" pitchFamily="18" charset="0"/>
                          <a:cs typeface="Times New Roman" pitchFamily="18" charset="0"/>
                        </a:rPr>
                        <a:t> </a:t>
                      </a:r>
                      <a:r>
                        <a:rPr lang="en-US" sz="1700" i="0" dirty="0" err="1">
                          <a:solidFill>
                            <a:srgbClr val="002060"/>
                          </a:solidFill>
                          <a:latin typeface="Times New Roman" pitchFamily="18" charset="0"/>
                          <a:cs typeface="Times New Roman" pitchFamily="18" charset="0"/>
                        </a:rPr>
                        <a:t>lâu</a:t>
                      </a:r>
                      <a:r>
                        <a:rPr lang="en-US" sz="1700" i="0" dirty="0">
                          <a:solidFill>
                            <a:srgbClr val="002060"/>
                          </a:solidFill>
                          <a:latin typeface="Times New Roman" pitchFamily="18" charset="0"/>
                          <a:cs typeface="Times New Roman" pitchFamily="18" charset="0"/>
                        </a:rPr>
                        <a:t> </a:t>
                      </a:r>
                      <a:r>
                        <a:rPr lang="en-US" sz="1700" i="0" dirty="0" err="1">
                          <a:solidFill>
                            <a:srgbClr val="002060"/>
                          </a:solidFill>
                          <a:latin typeface="Times New Roman" pitchFamily="18" charset="0"/>
                          <a:cs typeface="Times New Roman" pitchFamily="18" charset="0"/>
                        </a:rPr>
                        <a:t>dài</a:t>
                      </a:r>
                      <a:r>
                        <a:rPr lang="en-US" sz="1700" i="0" dirty="0">
                          <a:solidFill>
                            <a:srgbClr val="002060"/>
                          </a:solidFill>
                          <a:latin typeface="Times New Roman" pitchFamily="18" charset="0"/>
                          <a:cs typeface="Times New Roman" pitchFamily="18" charset="0"/>
                        </a:rPr>
                        <a:t> </a:t>
                      </a:r>
                      <a:r>
                        <a:rPr lang="en-US" sz="1700" i="0" dirty="0" err="1">
                          <a:solidFill>
                            <a:srgbClr val="002060"/>
                          </a:solidFill>
                          <a:latin typeface="Times New Roman" pitchFamily="18" charset="0"/>
                          <a:cs typeface="Times New Roman" pitchFamily="18" charset="0"/>
                        </a:rPr>
                        <a:t>trong</a:t>
                      </a:r>
                      <a:r>
                        <a:rPr lang="en-US" sz="1700" i="0" dirty="0">
                          <a:solidFill>
                            <a:srgbClr val="002060"/>
                          </a:solidFill>
                          <a:latin typeface="Times New Roman" pitchFamily="18" charset="0"/>
                          <a:cs typeface="Times New Roman" pitchFamily="18" charset="0"/>
                        </a:rPr>
                        <a:t> </a:t>
                      </a:r>
                      <a:r>
                        <a:rPr lang="en-US" sz="1700" i="0" dirty="0" err="1">
                          <a:solidFill>
                            <a:srgbClr val="002060"/>
                          </a:solidFill>
                          <a:latin typeface="Times New Roman" pitchFamily="18" charset="0"/>
                          <a:cs typeface="Times New Roman" pitchFamily="18" charset="0"/>
                        </a:rPr>
                        <a:t>cơ</a:t>
                      </a:r>
                      <a:r>
                        <a:rPr lang="en-US" sz="1700" i="0" dirty="0">
                          <a:solidFill>
                            <a:srgbClr val="002060"/>
                          </a:solidFill>
                          <a:latin typeface="Times New Roman" pitchFamily="18" charset="0"/>
                          <a:cs typeface="Times New Roman" pitchFamily="18" charset="0"/>
                        </a:rPr>
                        <a:t> </a:t>
                      </a:r>
                      <a:r>
                        <a:rPr lang="en-US" sz="1700" i="0" dirty="0" err="1">
                          <a:solidFill>
                            <a:srgbClr val="002060"/>
                          </a:solidFill>
                          <a:latin typeface="Times New Roman" pitchFamily="18" charset="0"/>
                          <a:cs typeface="Times New Roman" pitchFamily="18" charset="0"/>
                        </a:rPr>
                        <a:t>quan</a:t>
                      </a:r>
                      <a:r>
                        <a:rPr lang="en-US" sz="1700" i="0" dirty="0">
                          <a:solidFill>
                            <a:srgbClr val="002060"/>
                          </a:solidFill>
                          <a:latin typeface="Times New Roman" pitchFamily="18" charset="0"/>
                          <a:cs typeface="Times New Roman" pitchFamily="18" charset="0"/>
                        </a:rPr>
                        <a:t> </a:t>
                      </a:r>
                      <a:r>
                        <a:rPr lang="en-US" sz="1700" i="0" dirty="0" err="1">
                          <a:solidFill>
                            <a:srgbClr val="002060"/>
                          </a:solidFill>
                          <a:latin typeface="Times New Roman" pitchFamily="18" charset="0"/>
                          <a:cs typeface="Times New Roman" pitchFamily="18" charset="0"/>
                        </a:rPr>
                        <a:t>tổ</a:t>
                      </a:r>
                      <a:r>
                        <a:rPr lang="en-US" sz="1700" i="0" dirty="0">
                          <a:solidFill>
                            <a:srgbClr val="002060"/>
                          </a:solidFill>
                          <a:latin typeface="Times New Roman" pitchFamily="18" charset="0"/>
                          <a:cs typeface="Times New Roman" pitchFamily="18" charset="0"/>
                        </a:rPr>
                        <a:t> </a:t>
                      </a:r>
                      <a:r>
                        <a:rPr lang="en-US" sz="1700" i="0" dirty="0" err="1">
                          <a:solidFill>
                            <a:srgbClr val="002060"/>
                          </a:solidFill>
                          <a:latin typeface="Times New Roman" pitchFamily="18" charset="0"/>
                          <a:cs typeface="Times New Roman" pitchFamily="18" charset="0"/>
                        </a:rPr>
                        <a:t>chức</a:t>
                      </a:r>
                      <a:r>
                        <a:rPr lang="en-US" sz="1700" i="0" dirty="0">
                          <a:solidFill>
                            <a:srgbClr val="002060"/>
                          </a:solidFill>
                          <a:latin typeface="Times New Roman" pitchFamily="18" charset="0"/>
                          <a:cs typeface="Times New Roman" pitchFamily="18" charset="0"/>
                        </a:rPr>
                        <a:t> </a:t>
                      </a:r>
                      <a:r>
                        <a:rPr lang="en-US" sz="1700" i="0" dirty="0" err="1">
                          <a:solidFill>
                            <a:srgbClr val="002060"/>
                          </a:solidFill>
                          <a:latin typeface="Times New Roman" pitchFamily="18" charset="0"/>
                          <a:cs typeface="Times New Roman" pitchFamily="18" charset="0"/>
                        </a:rPr>
                        <a:t>đơn</a:t>
                      </a:r>
                      <a:r>
                        <a:rPr lang="en-US" sz="1700" i="0" dirty="0">
                          <a:solidFill>
                            <a:srgbClr val="002060"/>
                          </a:solidFill>
                          <a:latin typeface="Times New Roman" pitchFamily="18" charset="0"/>
                          <a:cs typeface="Times New Roman" pitchFamily="18" charset="0"/>
                        </a:rPr>
                        <a:t> </a:t>
                      </a:r>
                      <a:r>
                        <a:rPr lang="en-US" sz="1700" i="0" dirty="0" err="1">
                          <a:solidFill>
                            <a:srgbClr val="002060"/>
                          </a:solidFill>
                          <a:latin typeface="Times New Roman" pitchFamily="18" charset="0"/>
                          <a:cs typeface="Times New Roman" pitchFamily="18" charset="0"/>
                        </a:rPr>
                        <a:t>vị</a:t>
                      </a:r>
                      <a:r>
                        <a:rPr lang="en-US" sz="1700" i="0" dirty="0">
                          <a:solidFill>
                            <a:srgbClr val="002060"/>
                          </a:solidFill>
                          <a:latin typeface="Times New Roman" pitchFamily="18" charset="0"/>
                          <a:cs typeface="Times New Roman" pitchFamily="18" charset="0"/>
                        </a:rPr>
                        <a:t> </a:t>
                      </a:r>
                      <a:r>
                        <a:rPr lang="en-US" sz="1700" i="1" dirty="0">
                          <a:solidFill>
                            <a:srgbClr val="002060"/>
                          </a:solidFill>
                          <a:latin typeface="Times New Roman" pitchFamily="18" charset="0"/>
                          <a:cs typeface="Times New Roman" pitchFamily="18" charset="0"/>
                        </a:rPr>
                        <a:t>(</a:t>
                      </a:r>
                      <a:r>
                        <a:rPr lang="en-US" sz="1700" i="1" dirty="0" err="1">
                          <a:solidFill>
                            <a:srgbClr val="002060"/>
                          </a:solidFill>
                          <a:latin typeface="Times New Roman" pitchFamily="18" charset="0"/>
                          <a:cs typeface="Times New Roman" pitchFamily="18" charset="0"/>
                        </a:rPr>
                        <a:t>tiêu</a:t>
                      </a:r>
                      <a:r>
                        <a:rPr lang="en-US" sz="1700" i="1" dirty="0">
                          <a:solidFill>
                            <a:srgbClr val="002060"/>
                          </a:solidFill>
                          <a:latin typeface="Times New Roman" pitchFamily="18" charset="0"/>
                          <a:cs typeface="Times New Roman" pitchFamily="18" charset="0"/>
                        </a:rPr>
                        <a:t> </a:t>
                      </a:r>
                      <a:r>
                        <a:rPr lang="en-US" sz="1700" i="1" dirty="0" err="1">
                          <a:solidFill>
                            <a:srgbClr val="002060"/>
                          </a:solidFill>
                          <a:latin typeface="Times New Roman" pitchFamily="18" charset="0"/>
                          <a:cs typeface="Times New Roman" pitchFamily="18" charset="0"/>
                        </a:rPr>
                        <a:t>chuẩn</a:t>
                      </a:r>
                      <a:r>
                        <a:rPr lang="en-US" sz="1700" i="1" dirty="0">
                          <a:solidFill>
                            <a:srgbClr val="002060"/>
                          </a:solidFill>
                          <a:latin typeface="Times New Roman" pitchFamily="18" charset="0"/>
                          <a:cs typeface="Times New Roman" pitchFamily="18" charset="0"/>
                        </a:rPr>
                        <a:t> </a:t>
                      </a:r>
                      <a:r>
                        <a:rPr lang="en-US" sz="1700" i="1" dirty="0" err="1">
                          <a:solidFill>
                            <a:srgbClr val="002060"/>
                          </a:solidFill>
                          <a:latin typeface="Times New Roman" pitchFamily="18" charset="0"/>
                          <a:cs typeface="Times New Roman" pitchFamily="18" charset="0"/>
                        </a:rPr>
                        <a:t>được</a:t>
                      </a:r>
                      <a:r>
                        <a:rPr lang="en-US" sz="1700" i="1" dirty="0">
                          <a:solidFill>
                            <a:srgbClr val="002060"/>
                          </a:solidFill>
                          <a:latin typeface="Times New Roman" pitchFamily="18" charset="0"/>
                          <a:cs typeface="Times New Roman" pitchFamily="18" charset="0"/>
                        </a:rPr>
                        <a:t> </a:t>
                      </a:r>
                      <a:r>
                        <a:rPr lang="en-US" sz="1700" i="1" dirty="0" err="1">
                          <a:solidFill>
                            <a:srgbClr val="002060"/>
                          </a:solidFill>
                          <a:latin typeface="Times New Roman" pitchFamily="18" charset="0"/>
                          <a:cs typeface="Times New Roman" pitchFamily="18" charset="0"/>
                        </a:rPr>
                        <a:t>quy</a:t>
                      </a:r>
                      <a:r>
                        <a:rPr lang="en-US" sz="1700" i="1" dirty="0">
                          <a:solidFill>
                            <a:srgbClr val="002060"/>
                          </a:solidFill>
                          <a:latin typeface="Times New Roman" pitchFamily="18" charset="0"/>
                          <a:cs typeface="Times New Roman" pitchFamily="18" charset="0"/>
                        </a:rPr>
                        <a:t> </a:t>
                      </a:r>
                      <a:r>
                        <a:rPr lang="en-US" sz="1700" i="1" dirty="0" err="1">
                          <a:solidFill>
                            <a:srgbClr val="002060"/>
                          </a:solidFill>
                          <a:latin typeface="Times New Roman" pitchFamily="18" charset="0"/>
                          <a:cs typeface="Times New Roman" pitchFamily="18" charset="0"/>
                        </a:rPr>
                        <a:t>định</a:t>
                      </a:r>
                      <a:r>
                        <a:rPr lang="en-US" sz="1700" i="1" dirty="0">
                          <a:solidFill>
                            <a:srgbClr val="002060"/>
                          </a:solidFill>
                          <a:latin typeface="Times New Roman" pitchFamily="18" charset="0"/>
                          <a:cs typeface="Times New Roman" pitchFamily="18" charset="0"/>
                        </a:rPr>
                        <a:t> </a:t>
                      </a:r>
                      <a:r>
                        <a:rPr lang="en-US" sz="1700" i="1" dirty="0" err="1">
                          <a:solidFill>
                            <a:srgbClr val="002060"/>
                          </a:solidFill>
                          <a:latin typeface="Times New Roman" pitchFamily="18" charset="0"/>
                          <a:cs typeface="Times New Roman" pitchFamily="18" charset="0"/>
                        </a:rPr>
                        <a:t>cụ</a:t>
                      </a:r>
                      <a:r>
                        <a:rPr lang="en-US" sz="1700" i="1" dirty="0">
                          <a:solidFill>
                            <a:srgbClr val="002060"/>
                          </a:solidFill>
                          <a:latin typeface="Times New Roman" pitchFamily="18" charset="0"/>
                          <a:cs typeface="Times New Roman" pitchFamily="18" charset="0"/>
                        </a:rPr>
                        <a:t> </a:t>
                      </a:r>
                      <a:r>
                        <a:rPr lang="en-US" sz="1700" i="1" dirty="0" err="1">
                          <a:solidFill>
                            <a:srgbClr val="002060"/>
                          </a:solidFill>
                          <a:latin typeface="Times New Roman" pitchFamily="18" charset="0"/>
                          <a:cs typeface="Times New Roman" pitchFamily="18" charset="0"/>
                        </a:rPr>
                        <a:t>thể</a:t>
                      </a:r>
                      <a:r>
                        <a:rPr lang="en-US" sz="1700" i="1" dirty="0">
                          <a:solidFill>
                            <a:srgbClr val="002060"/>
                          </a:solidFill>
                          <a:latin typeface="Times New Roman" pitchFamily="18" charset="0"/>
                          <a:cs typeface="Times New Roman" pitchFamily="18" charset="0"/>
                        </a:rPr>
                        <a:t> </a:t>
                      </a:r>
                      <a:r>
                        <a:rPr lang="en-US" sz="1700" i="1" dirty="0" err="1">
                          <a:solidFill>
                            <a:srgbClr val="002060"/>
                          </a:solidFill>
                          <a:latin typeface="Times New Roman" pitchFamily="18" charset="0"/>
                          <a:cs typeface="Times New Roman" pitchFamily="18" charset="0"/>
                        </a:rPr>
                        <a:t>trong</a:t>
                      </a:r>
                      <a:r>
                        <a:rPr lang="en-US" sz="1700" i="1" dirty="0">
                          <a:solidFill>
                            <a:srgbClr val="002060"/>
                          </a:solidFill>
                          <a:latin typeface="Times New Roman" pitchFamily="18" charset="0"/>
                          <a:cs typeface="Times New Roman" pitchFamily="18" charset="0"/>
                        </a:rPr>
                        <a:t> </a:t>
                      </a:r>
                      <a:r>
                        <a:rPr lang="en-US" sz="1700" i="1" dirty="0" err="1">
                          <a:solidFill>
                            <a:srgbClr val="002060"/>
                          </a:solidFill>
                          <a:latin typeface="Times New Roman" pitchFamily="18" charset="0"/>
                          <a:cs typeface="Times New Roman" pitchFamily="18" charset="0"/>
                        </a:rPr>
                        <a:t>Nghị</a:t>
                      </a:r>
                      <a:r>
                        <a:rPr lang="en-US" sz="1700" i="1" dirty="0">
                          <a:solidFill>
                            <a:srgbClr val="002060"/>
                          </a:solidFill>
                          <a:latin typeface="Times New Roman" pitchFamily="18" charset="0"/>
                          <a:cs typeface="Times New Roman" pitchFamily="18" charset="0"/>
                        </a:rPr>
                        <a:t> </a:t>
                      </a:r>
                      <a:r>
                        <a:rPr lang="en-US" sz="1700" i="1" dirty="0" err="1">
                          <a:solidFill>
                            <a:srgbClr val="002060"/>
                          </a:solidFill>
                          <a:latin typeface="Times New Roman" pitchFamily="18" charset="0"/>
                          <a:cs typeface="Times New Roman" pitchFamily="18" charset="0"/>
                        </a:rPr>
                        <a:t>định</a:t>
                      </a:r>
                      <a:r>
                        <a:rPr lang="en-US" sz="1700" i="1" dirty="0">
                          <a:solidFill>
                            <a:srgbClr val="002060"/>
                          </a:solidFill>
                          <a:latin typeface="Times New Roman" pitchFamily="18" charset="0"/>
                          <a:cs typeface="Times New Roman" pitchFamily="18" charset="0"/>
                        </a:rPr>
                        <a:t> 98/2023)</a:t>
                      </a:r>
                    </a:p>
                    <a:p>
                      <a:pPr marL="0" marR="0" lvl="0" indent="0" algn="just" defTabSz="914400" rtl="0" eaLnBrk="1" fontAlgn="base" latinLnBrk="0" hangingPunct="1">
                        <a:lnSpc>
                          <a:spcPct val="115000"/>
                        </a:lnSpc>
                        <a:spcBef>
                          <a:spcPct val="0"/>
                        </a:spcBef>
                        <a:spcAft>
                          <a:spcPct val="0"/>
                        </a:spcAft>
                        <a:buClrTx/>
                        <a:buSzTx/>
                        <a:buFontTx/>
                        <a:buNone/>
                        <a:tabLst/>
                      </a:pPr>
                      <a:endParaRPr lang="en-US" sz="1700" i="0" dirty="0">
                        <a:solidFill>
                          <a:srgbClr val="002060"/>
                        </a:solidFill>
                        <a:latin typeface="Times New Roman" pitchFamily="18" charset="0"/>
                        <a:cs typeface="Times New Roman" pitchFamily="18" charset="0"/>
                      </a:endParaRPr>
                    </a:p>
                  </a:txBody>
                  <a:tcPr marL="63305" marR="63305" marT="0" marB="0"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F4EFE8">
                        <a:alpha val="0"/>
                      </a:srgbClr>
                    </a:solidFill>
                  </a:tcPr>
                </a:tc>
                <a:extLst>
                  <a:ext uri="{0D108BD9-81ED-4DB2-BD59-A6C34878D82A}">
                    <a16:rowId xmlns:a16="http://schemas.microsoft.com/office/drawing/2014/main" val="10002"/>
                  </a:ext>
                </a:extLst>
              </a:tr>
            </a:tbl>
          </a:graphicData>
        </a:graphic>
      </p:graphicFrame>
      <p:pic>
        <p:nvPicPr>
          <p:cNvPr id="38933" name="Picture 2" descr="Huân chương lao động hang I – Bimico KSB | Công ty Cổ phần Khoáng sản và  Xây dựng Bình Dươ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1" y="1524000"/>
            <a:ext cx="1140069" cy="183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84936958"/>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矩形 3">
            <a:extLst>
              <a:ext uri="{FF2B5EF4-FFF2-40B4-BE49-F238E27FC236}">
                <a16:creationId xmlns:a16="http://schemas.microsoft.com/office/drawing/2014/main" id="{328DA3B0-B57E-4021-34C1-A53CA387AAEF}"/>
              </a:ext>
            </a:extLst>
          </p:cNvPr>
          <p:cNvSpPr>
            <a:spLocks noChangeArrowheads="1"/>
          </p:cNvSpPr>
          <p:nvPr/>
        </p:nvSpPr>
        <p:spPr bwMode="auto">
          <a:xfrm>
            <a:off x="1916059" y="263769"/>
            <a:ext cx="5467215" cy="4830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4398" tIns="42199" rIns="84398" bIns="42199">
            <a:spAutoFit/>
          </a:bodyPr>
          <a:lstStyle>
            <a:lvl1pPr>
              <a:spcBef>
                <a:spcPts val="1000"/>
              </a:spcBef>
              <a:buClr>
                <a:schemeClr val="accent1"/>
              </a:buClr>
              <a:buFont typeface="Wingdings 3" pitchFamily="2"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itchFamily="2"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itchFamily="2"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itchFamily="2"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itchFamily="2"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itchFamily="2"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itchFamily="2"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itchFamily="2"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itchFamily="2" charset="2"/>
              <a:buChar char=""/>
              <a:defRPr sz="1200">
                <a:solidFill>
                  <a:srgbClr val="404040"/>
                </a:solidFill>
                <a:latin typeface="Century Gothic" panose="020B0502020202020204" pitchFamily="34" charset="0"/>
              </a:defRPr>
            </a:lvl9pPr>
          </a:lstStyle>
          <a:p>
            <a:pPr algn="ctr" eaLnBrk="1" hangingPunct="1">
              <a:spcBef>
                <a:spcPct val="0"/>
              </a:spcBef>
              <a:buClrTx/>
              <a:buFont typeface="Arial" panose="020B0604020202020204" pitchFamily="34" charset="0"/>
              <a:buNone/>
            </a:pPr>
            <a:r>
              <a:rPr lang="en-US" altLang="zh-CN" sz="2585" b="1" dirty="0" err="1">
                <a:solidFill>
                  <a:schemeClr val="tx1"/>
                </a:solidFill>
                <a:latin typeface="Times New Roman" panose="02020603050405020304" pitchFamily="18" charset="0"/>
                <a:cs typeface="Times New Roman" panose="02020603050405020304" pitchFamily="18" charset="0"/>
                <a:sym typeface="+mn-lt"/>
              </a:rPr>
              <a:t>Bằng</a:t>
            </a:r>
            <a:r>
              <a:rPr lang="en-US" altLang="zh-CN" sz="2585" b="1" dirty="0">
                <a:solidFill>
                  <a:schemeClr val="tx1"/>
                </a:solidFill>
                <a:latin typeface="Times New Roman" panose="02020603050405020304" pitchFamily="18" charset="0"/>
                <a:cs typeface="Times New Roman" panose="02020603050405020304" pitchFamily="18" charset="0"/>
                <a:sym typeface="+mn-lt"/>
              </a:rPr>
              <a:t> </a:t>
            </a:r>
            <a:r>
              <a:rPr lang="en-US" altLang="zh-CN" sz="2585" b="1" dirty="0" err="1">
                <a:solidFill>
                  <a:schemeClr val="tx1"/>
                </a:solidFill>
                <a:latin typeface="Times New Roman" panose="02020603050405020304" pitchFamily="18" charset="0"/>
                <a:cs typeface="Times New Roman" panose="02020603050405020304" pitchFamily="18" charset="0"/>
                <a:sym typeface="+mn-lt"/>
              </a:rPr>
              <a:t>khen</a:t>
            </a:r>
            <a:r>
              <a:rPr lang="en-US" altLang="zh-CN" sz="2585" b="1" dirty="0">
                <a:solidFill>
                  <a:schemeClr val="tx1"/>
                </a:solidFill>
                <a:latin typeface="Times New Roman" panose="02020603050405020304" pitchFamily="18" charset="0"/>
                <a:cs typeface="Times New Roman" panose="02020603050405020304" pitchFamily="18" charset="0"/>
                <a:sym typeface="+mn-lt"/>
              </a:rPr>
              <a:t> </a:t>
            </a:r>
            <a:r>
              <a:rPr lang="en-US" altLang="zh-CN" sz="2585" b="1" dirty="0" err="1">
                <a:solidFill>
                  <a:schemeClr val="tx1"/>
                </a:solidFill>
                <a:latin typeface="Times New Roman" panose="02020603050405020304" pitchFamily="18" charset="0"/>
                <a:cs typeface="Times New Roman" panose="02020603050405020304" pitchFamily="18" charset="0"/>
                <a:sym typeface="+mn-lt"/>
              </a:rPr>
              <a:t>của</a:t>
            </a:r>
            <a:r>
              <a:rPr lang="en-US" altLang="zh-CN" sz="2585" b="1" dirty="0">
                <a:solidFill>
                  <a:schemeClr val="tx1"/>
                </a:solidFill>
                <a:latin typeface="Times New Roman" panose="02020603050405020304" pitchFamily="18" charset="0"/>
                <a:cs typeface="Times New Roman" panose="02020603050405020304" pitchFamily="18" charset="0"/>
                <a:sym typeface="+mn-lt"/>
              </a:rPr>
              <a:t> </a:t>
            </a:r>
            <a:r>
              <a:rPr lang="en-US" altLang="zh-CN" sz="2585" b="1" dirty="0" err="1">
                <a:solidFill>
                  <a:schemeClr val="tx1"/>
                </a:solidFill>
                <a:latin typeface="Times New Roman" panose="02020603050405020304" pitchFamily="18" charset="0"/>
                <a:cs typeface="Times New Roman" panose="02020603050405020304" pitchFamily="18" charset="0"/>
                <a:sym typeface="+mn-lt"/>
              </a:rPr>
              <a:t>Thủ</a:t>
            </a:r>
            <a:r>
              <a:rPr lang="en-US" altLang="zh-CN" sz="2585" b="1" dirty="0">
                <a:solidFill>
                  <a:schemeClr val="tx1"/>
                </a:solidFill>
                <a:latin typeface="Times New Roman" panose="02020603050405020304" pitchFamily="18" charset="0"/>
                <a:cs typeface="Times New Roman" panose="02020603050405020304" pitchFamily="18" charset="0"/>
                <a:sym typeface="+mn-lt"/>
              </a:rPr>
              <a:t> </a:t>
            </a:r>
            <a:r>
              <a:rPr lang="en-US" altLang="zh-CN" sz="2585" b="1" dirty="0" err="1">
                <a:solidFill>
                  <a:schemeClr val="tx1"/>
                </a:solidFill>
                <a:latin typeface="Times New Roman" panose="02020603050405020304" pitchFamily="18" charset="0"/>
                <a:cs typeface="Times New Roman" panose="02020603050405020304" pitchFamily="18" charset="0"/>
                <a:sym typeface="+mn-lt"/>
              </a:rPr>
              <a:t>tướng</a:t>
            </a:r>
            <a:r>
              <a:rPr lang="en-US" altLang="zh-CN" sz="2585" b="1" dirty="0">
                <a:solidFill>
                  <a:schemeClr val="tx1"/>
                </a:solidFill>
                <a:latin typeface="Times New Roman" panose="02020603050405020304" pitchFamily="18" charset="0"/>
                <a:cs typeface="Times New Roman" panose="02020603050405020304" pitchFamily="18" charset="0"/>
                <a:sym typeface="+mn-lt"/>
              </a:rPr>
              <a:t> </a:t>
            </a:r>
            <a:r>
              <a:rPr lang="en-US" altLang="zh-CN" sz="2585" b="1" dirty="0" err="1">
                <a:solidFill>
                  <a:schemeClr val="tx1"/>
                </a:solidFill>
                <a:latin typeface="Times New Roman" panose="02020603050405020304" pitchFamily="18" charset="0"/>
                <a:cs typeface="Times New Roman" panose="02020603050405020304" pitchFamily="18" charset="0"/>
                <a:sym typeface="+mn-lt"/>
              </a:rPr>
              <a:t>Chính</a:t>
            </a:r>
            <a:r>
              <a:rPr lang="en-US" altLang="zh-CN" sz="2585" b="1" dirty="0">
                <a:solidFill>
                  <a:schemeClr val="tx1"/>
                </a:solidFill>
                <a:latin typeface="Times New Roman" panose="02020603050405020304" pitchFamily="18" charset="0"/>
                <a:cs typeface="Times New Roman" panose="02020603050405020304" pitchFamily="18" charset="0"/>
                <a:sym typeface="+mn-lt"/>
              </a:rPr>
              <a:t> </a:t>
            </a:r>
            <a:r>
              <a:rPr lang="en-US" altLang="zh-CN" sz="2585" b="1" dirty="0" err="1">
                <a:solidFill>
                  <a:schemeClr val="tx1"/>
                </a:solidFill>
                <a:latin typeface="Times New Roman" panose="02020603050405020304" pitchFamily="18" charset="0"/>
                <a:cs typeface="Times New Roman" panose="02020603050405020304" pitchFamily="18" charset="0"/>
                <a:sym typeface="+mn-lt"/>
              </a:rPr>
              <a:t>phủ</a:t>
            </a:r>
            <a:endParaRPr lang="zh-CN" altLang="en-US" sz="2585" b="1" dirty="0">
              <a:solidFill>
                <a:schemeClr val="tx1"/>
              </a:solidFill>
              <a:latin typeface="Times New Roman" panose="02020603050405020304" pitchFamily="18" charset="0"/>
              <a:cs typeface="Times New Roman" panose="02020603050405020304" pitchFamily="18" charset="0"/>
              <a:sym typeface="+mn-lt"/>
            </a:endParaRPr>
          </a:p>
        </p:txBody>
      </p:sp>
      <p:graphicFrame>
        <p:nvGraphicFramePr>
          <p:cNvPr id="5" name="Diagram 4">
            <a:extLst>
              <a:ext uri="{FF2B5EF4-FFF2-40B4-BE49-F238E27FC236}">
                <a16:creationId xmlns:a16="http://schemas.microsoft.com/office/drawing/2014/main" id="{A2C64827-6920-5493-1456-B99208AA1E26}"/>
              </a:ext>
            </a:extLst>
          </p:cNvPr>
          <p:cNvGraphicFramePr/>
          <p:nvPr>
            <p:extLst>
              <p:ext uri="{D42A27DB-BD31-4B8C-83A1-F6EECF244321}">
                <p14:modId xmlns:p14="http://schemas.microsoft.com/office/powerpoint/2010/main" val="454619526"/>
              </p:ext>
            </p:extLst>
          </p:nvPr>
        </p:nvGraphicFramePr>
        <p:xfrm>
          <a:off x="633046" y="962526"/>
          <a:ext cx="8088923" cy="587375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Oval 5">
            <a:extLst>
              <a:ext uri="{FF2B5EF4-FFF2-40B4-BE49-F238E27FC236}">
                <a16:creationId xmlns:a16="http://schemas.microsoft.com/office/drawing/2014/main" id="{E42B26F3-2C12-D5EB-9966-F2719D931147}"/>
              </a:ext>
            </a:extLst>
          </p:cNvPr>
          <p:cNvSpPr/>
          <p:nvPr/>
        </p:nvSpPr>
        <p:spPr>
          <a:xfrm>
            <a:off x="422031" y="2844325"/>
            <a:ext cx="2407627" cy="211015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2215" dirty="0">
                <a:cs typeface="Calibri" panose="020F0502020204030204" pitchFamily="34" charset="0"/>
              </a:rPr>
              <a:t>TIÊU CHUẨN</a:t>
            </a:r>
          </a:p>
          <a:p>
            <a:pPr algn="ctr" eaLnBrk="1" fontAlgn="auto" hangingPunct="1">
              <a:spcBef>
                <a:spcPts val="0"/>
              </a:spcBef>
              <a:spcAft>
                <a:spcPts val="0"/>
              </a:spcAft>
              <a:defRPr/>
            </a:pPr>
            <a:r>
              <a:rPr lang="en-US" sz="2215" dirty="0">
                <a:cs typeface="Calibri" panose="020F0502020204030204" pitchFamily="34" charset="0"/>
              </a:rPr>
              <a:t> CÁ NHÂN</a:t>
            </a:r>
          </a:p>
        </p:txBody>
      </p:sp>
      <p:sp>
        <p:nvSpPr>
          <p:cNvPr id="2" name="Oval 1">
            <a:extLst>
              <a:ext uri="{FF2B5EF4-FFF2-40B4-BE49-F238E27FC236}">
                <a16:creationId xmlns:a16="http://schemas.microsoft.com/office/drawing/2014/main" id="{F0F769DF-7CE9-0A83-FBE0-AECA4F75F56B}"/>
              </a:ext>
            </a:extLst>
          </p:cNvPr>
          <p:cNvSpPr/>
          <p:nvPr/>
        </p:nvSpPr>
        <p:spPr>
          <a:xfrm>
            <a:off x="3970421" y="5609492"/>
            <a:ext cx="1624263" cy="1140931"/>
          </a:xfrm>
          <a:prstGeom prst="ellipse">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ot="0" spcFirstLastPara="0" vertOverflow="overflow" horzOverflow="overflow" vert="horz" wrap="square" lIns="84406" tIns="42203" rIns="84406" bIns="42203" numCol="1" spcCol="0" rtlCol="0" fromWordArt="0" anchor="ctr" anchorCtr="0" forceAA="0" compatLnSpc="1">
            <a:prstTxWarp prst="textNoShape">
              <a:avLst/>
            </a:prstTxWarp>
            <a:noAutofit/>
          </a:bodyPr>
          <a:lstStyle/>
          <a:p>
            <a:pPr algn="ctr"/>
            <a:r>
              <a:rPr lang="en-VN" dirty="0">
                <a:solidFill>
                  <a:schemeClr val="tx1"/>
                </a:solidFill>
              </a:rPr>
              <a:t>4</a:t>
            </a:r>
          </a:p>
        </p:txBody>
      </p:sp>
      <p:cxnSp>
        <p:nvCxnSpPr>
          <p:cNvPr id="4" name="Straight Connector 3">
            <a:extLst>
              <a:ext uri="{FF2B5EF4-FFF2-40B4-BE49-F238E27FC236}">
                <a16:creationId xmlns:a16="http://schemas.microsoft.com/office/drawing/2014/main" id="{1F2D0F8B-FC8D-7AD2-E629-A0EB2CF5707C}"/>
              </a:ext>
            </a:extLst>
          </p:cNvPr>
          <p:cNvCxnSpPr>
            <a:cxnSpLocks/>
          </p:cNvCxnSpPr>
          <p:nvPr/>
        </p:nvCxnSpPr>
        <p:spPr>
          <a:xfrm>
            <a:off x="3117606" y="4848726"/>
            <a:ext cx="937036" cy="1046748"/>
          </a:xfrm>
          <a:prstGeom prst="line">
            <a:avLst/>
          </a:prstGeom>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2A809C68-FC2E-5B36-96AD-D610EA6B3F7E}"/>
              </a:ext>
            </a:extLst>
          </p:cNvPr>
          <p:cNvSpPr txBox="1"/>
          <p:nvPr/>
        </p:nvSpPr>
        <p:spPr>
          <a:xfrm>
            <a:off x="5697416" y="5156810"/>
            <a:ext cx="3024553" cy="1754326"/>
          </a:xfrm>
          <a:prstGeom prst="rect">
            <a:avLst/>
          </a:prstGeom>
          <a:noFill/>
        </p:spPr>
        <p:txBody>
          <a:bodyPr wrap="square" rtlCol="0">
            <a:spAutoFit/>
          </a:bodyPr>
          <a:lstStyle/>
          <a:p>
            <a:pPr algn="just"/>
            <a:endParaRPr lang="en-VN" dirty="0">
              <a:latin typeface="Times New Roman" panose="02020603050405020304" pitchFamily="18" charset="0"/>
              <a:cs typeface="Times New Roman" panose="02020603050405020304" pitchFamily="18" charset="0"/>
            </a:endParaRPr>
          </a:p>
          <a:p>
            <a:pPr algn="just"/>
            <a:r>
              <a:rPr lang="en-VN" dirty="0">
                <a:latin typeface="Times New Roman" panose="02020603050405020304" pitchFamily="18" charset="0"/>
                <a:cs typeface="Times New Roman" panose="02020603050405020304" pitchFamily="18" charset="0"/>
              </a:rPr>
              <a:t>Đã được tặng Bằng khen của TTgCP </a:t>
            </a:r>
            <a:r>
              <a:rPr lang="en-VN" b="1" dirty="0">
                <a:latin typeface="Times New Roman" panose="02020603050405020304" pitchFamily="18" charset="0"/>
                <a:cs typeface="Times New Roman" panose="02020603050405020304" pitchFamily="18" charset="0"/>
              </a:rPr>
              <a:t>và có liên tục từ 5 năm trở lên đến thời điểm đề nghị đạt HTTNV + 3 lần  CSTĐ cơ sở</a:t>
            </a:r>
          </a:p>
        </p:txBody>
      </p:sp>
    </p:spTree>
  </p:cSld>
  <p:clrMapOvr>
    <a:masterClrMapping/>
  </p:clrMapOvr>
  <p:transition spd="slow" advClick="0">
    <p:wip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39FA460-00D6-8105-3BB9-DA13E037E193}"/>
              </a:ext>
            </a:extLst>
          </p:cNvPr>
          <p:cNvSpPr>
            <a:spLocks noGrp="1"/>
          </p:cNvSpPr>
          <p:nvPr>
            <p:ph idx="1"/>
          </p:nvPr>
        </p:nvSpPr>
        <p:spPr>
          <a:xfrm>
            <a:off x="2093495" y="372979"/>
            <a:ext cx="6839490" cy="5658544"/>
          </a:xfrm>
        </p:spPr>
        <p:txBody>
          <a:bodyPr rtlCol="0">
            <a:normAutofit fontScale="92500"/>
          </a:bodyPr>
          <a:lstStyle/>
          <a:p>
            <a:pPr marL="337633" indent="-261666" algn="just">
              <a:buFont typeface="Wingdings 2"/>
              <a:buChar char=""/>
              <a:defRPr/>
            </a:pPr>
            <a:r>
              <a:rPr lang="en-US" sz="2769" b="1" dirty="0" err="1">
                <a:solidFill>
                  <a:schemeClr val="tx1"/>
                </a:solidFill>
                <a:latin typeface="Times New Roman" pitchFamily="18" charset="0"/>
                <a:cs typeface="Times New Roman" pitchFamily="18" charset="0"/>
              </a:rPr>
              <a:t>Bằng</a:t>
            </a:r>
            <a:r>
              <a:rPr lang="en-US" sz="2769" b="1" dirty="0">
                <a:solidFill>
                  <a:schemeClr val="tx1"/>
                </a:solidFill>
                <a:latin typeface="Times New Roman" pitchFamily="18" charset="0"/>
                <a:cs typeface="Times New Roman" pitchFamily="18" charset="0"/>
              </a:rPr>
              <a:t> </a:t>
            </a:r>
            <a:r>
              <a:rPr lang="en-US" sz="2769" b="1" dirty="0" err="1">
                <a:solidFill>
                  <a:schemeClr val="tx1"/>
                </a:solidFill>
                <a:latin typeface="Times New Roman" pitchFamily="18" charset="0"/>
                <a:cs typeface="Times New Roman" pitchFamily="18" charset="0"/>
              </a:rPr>
              <a:t>khen</a:t>
            </a:r>
            <a:r>
              <a:rPr lang="en-US" sz="2769" b="1" dirty="0">
                <a:solidFill>
                  <a:schemeClr val="tx1"/>
                </a:solidFill>
                <a:latin typeface="Times New Roman" pitchFamily="18" charset="0"/>
                <a:cs typeface="Times New Roman" pitchFamily="18" charset="0"/>
              </a:rPr>
              <a:t> </a:t>
            </a:r>
            <a:r>
              <a:rPr lang="en-US" sz="2769" b="1" dirty="0" err="1">
                <a:solidFill>
                  <a:schemeClr val="tx1"/>
                </a:solidFill>
                <a:latin typeface="Times New Roman" pitchFamily="18" charset="0"/>
                <a:cs typeface="Times New Roman" pitchFamily="18" charset="0"/>
              </a:rPr>
              <a:t>của</a:t>
            </a:r>
            <a:r>
              <a:rPr lang="en-US" sz="2769" b="1" dirty="0">
                <a:solidFill>
                  <a:schemeClr val="tx1"/>
                </a:solidFill>
                <a:latin typeface="Times New Roman" pitchFamily="18" charset="0"/>
                <a:cs typeface="Times New Roman" pitchFamily="18" charset="0"/>
              </a:rPr>
              <a:t> </a:t>
            </a:r>
            <a:r>
              <a:rPr lang="en-US" sz="2769" b="1" dirty="0" err="1">
                <a:solidFill>
                  <a:schemeClr val="tx1"/>
                </a:solidFill>
                <a:latin typeface="Times New Roman" pitchFamily="18" charset="0"/>
                <a:cs typeface="Times New Roman" pitchFamily="18" charset="0"/>
              </a:rPr>
              <a:t>Bộ</a:t>
            </a:r>
            <a:r>
              <a:rPr lang="en-US" sz="2769" b="1" dirty="0">
                <a:solidFill>
                  <a:schemeClr val="tx1"/>
                </a:solidFill>
                <a:latin typeface="Times New Roman" pitchFamily="18" charset="0"/>
                <a:cs typeface="Times New Roman" pitchFamily="18" charset="0"/>
              </a:rPr>
              <a:t>, </a:t>
            </a:r>
            <a:r>
              <a:rPr lang="vi-VN" sz="2769" b="1" dirty="0">
                <a:solidFill>
                  <a:schemeClr val="tx1"/>
                </a:solidFill>
                <a:latin typeface="Times New Roman" pitchFamily="18" charset="0"/>
                <a:cs typeface="Times New Roman" pitchFamily="18" charset="0"/>
              </a:rPr>
              <a:t>ban, </a:t>
            </a:r>
            <a:r>
              <a:rPr lang="en-US" sz="2769" b="1" dirty="0" err="1">
                <a:solidFill>
                  <a:schemeClr val="tx1"/>
                </a:solidFill>
                <a:latin typeface="Times New Roman" pitchFamily="18" charset="0"/>
                <a:cs typeface="Times New Roman" pitchFamily="18" charset="0"/>
              </a:rPr>
              <a:t>ngành</a:t>
            </a:r>
            <a:r>
              <a:rPr lang="en-US" sz="2769" b="1" dirty="0">
                <a:solidFill>
                  <a:schemeClr val="tx1"/>
                </a:solidFill>
                <a:latin typeface="Times New Roman" pitchFamily="18" charset="0"/>
                <a:cs typeface="Times New Roman" pitchFamily="18" charset="0"/>
              </a:rPr>
              <a:t>, </a:t>
            </a:r>
            <a:r>
              <a:rPr lang="en-US" sz="2769" b="1" dirty="0" err="1">
                <a:solidFill>
                  <a:schemeClr val="tx1"/>
                </a:solidFill>
                <a:latin typeface="Times New Roman" pitchFamily="18" charset="0"/>
                <a:cs typeface="Times New Roman" pitchFamily="18" charset="0"/>
              </a:rPr>
              <a:t>tỉnh</a:t>
            </a:r>
            <a:r>
              <a:rPr lang="en-US" sz="2769" b="1" dirty="0">
                <a:solidFill>
                  <a:srgbClr val="FF0000"/>
                </a:solidFill>
                <a:latin typeface="Times New Roman" pitchFamily="18" charset="0"/>
                <a:cs typeface="Times New Roman" pitchFamily="18" charset="0"/>
              </a:rPr>
              <a:t> </a:t>
            </a:r>
            <a:r>
              <a:rPr lang="en-US" sz="2769" dirty="0" err="1">
                <a:latin typeface="Times New Roman" pitchFamily="18" charset="0"/>
                <a:cs typeface="Times New Roman" pitchFamily="18" charset="0"/>
              </a:rPr>
              <a:t>tặng</a:t>
            </a:r>
            <a:r>
              <a:rPr lang="en-US" sz="2769" dirty="0">
                <a:latin typeface="Times New Roman" pitchFamily="18" charset="0"/>
                <a:cs typeface="Times New Roman" pitchFamily="18" charset="0"/>
              </a:rPr>
              <a:t> </a:t>
            </a:r>
            <a:r>
              <a:rPr lang="en-US" sz="2769" dirty="0" err="1">
                <a:latin typeface="Times New Roman" pitchFamily="18" charset="0"/>
                <a:cs typeface="Times New Roman" pitchFamily="18" charset="0"/>
              </a:rPr>
              <a:t>cho</a:t>
            </a:r>
            <a:r>
              <a:rPr lang="en-US" sz="2769" dirty="0">
                <a:latin typeface="Times New Roman" pitchFamily="18" charset="0"/>
                <a:cs typeface="Times New Roman" pitchFamily="18" charset="0"/>
              </a:rPr>
              <a:t> </a:t>
            </a:r>
            <a:r>
              <a:rPr lang="en-US" sz="2769" dirty="0" err="1">
                <a:latin typeface="Times New Roman" pitchFamily="18" charset="0"/>
                <a:cs typeface="Times New Roman" pitchFamily="18" charset="0"/>
              </a:rPr>
              <a:t>cá</a:t>
            </a:r>
            <a:r>
              <a:rPr lang="en-US" sz="2769" dirty="0">
                <a:latin typeface="Times New Roman" pitchFamily="18" charset="0"/>
                <a:cs typeface="Times New Roman" pitchFamily="18" charset="0"/>
              </a:rPr>
              <a:t> </a:t>
            </a:r>
            <a:r>
              <a:rPr lang="en-US" sz="2769" dirty="0" err="1">
                <a:latin typeface="Times New Roman" pitchFamily="18" charset="0"/>
                <a:cs typeface="Times New Roman" pitchFamily="18" charset="0"/>
              </a:rPr>
              <a:t>nhân</a:t>
            </a:r>
            <a:r>
              <a:rPr lang="en-US" sz="2769" dirty="0">
                <a:latin typeface="Times New Roman" pitchFamily="18" charset="0"/>
                <a:cs typeface="Times New Roman" pitchFamily="18" charset="0"/>
              </a:rPr>
              <a:t> </a:t>
            </a:r>
            <a:r>
              <a:rPr lang="en-US" sz="2769" dirty="0" err="1">
                <a:latin typeface="Times New Roman" pitchFamily="18" charset="0"/>
                <a:cs typeface="Times New Roman" pitchFamily="18" charset="0"/>
              </a:rPr>
              <a:t>đạt</a:t>
            </a:r>
            <a:r>
              <a:rPr lang="en-US" sz="2769" dirty="0">
                <a:latin typeface="Times New Roman" pitchFamily="18" charset="0"/>
                <a:cs typeface="Times New Roman" pitchFamily="18" charset="0"/>
              </a:rPr>
              <a:t> </a:t>
            </a:r>
            <a:r>
              <a:rPr lang="en-US" sz="2769" dirty="0" err="1">
                <a:latin typeface="Times New Roman" pitchFamily="18" charset="0"/>
                <a:cs typeface="Times New Roman" pitchFamily="18" charset="0"/>
              </a:rPr>
              <a:t>một</a:t>
            </a:r>
            <a:r>
              <a:rPr lang="en-US" sz="2769" dirty="0">
                <a:latin typeface="Times New Roman" pitchFamily="18" charset="0"/>
                <a:cs typeface="Times New Roman" pitchFamily="18" charset="0"/>
              </a:rPr>
              <a:t> </a:t>
            </a:r>
            <a:r>
              <a:rPr lang="en-US" sz="2769" dirty="0" err="1">
                <a:latin typeface="Times New Roman" pitchFamily="18" charset="0"/>
                <a:cs typeface="Times New Roman" pitchFamily="18" charset="0"/>
              </a:rPr>
              <a:t>trong</a:t>
            </a:r>
            <a:r>
              <a:rPr lang="en-US" sz="2769" dirty="0">
                <a:latin typeface="Times New Roman" pitchFamily="18" charset="0"/>
                <a:cs typeface="Times New Roman" pitchFamily="18" charset="0"/>
              </a:rPr>
              <a:t> </a:t>
            </a:r>
            <a:r>
              <a:rPr lang="en-US" sz="2769" dirty="0" err="1">
                <a:latin typeface="Times New Roman" pitchFamily="18" charset="0"/>
                <a:cs typeface="Times New Roman" pitchFamily="18" charset="0"/>
              </a:rPr>
              <a:t>các</a:t>
            </a:r>
            <a:r>
              <a:rPr lang="en-US" sz="2769" dirty="0">
                <a:latin typeface="Times New Roman" pitchFamily="18" charset="0"/>
                <a:cs typeface="Times New Roman" pitchFamily="18" charset="0"/>
              </a:rPr>
              <a:t> </a:t>
            </a:r>
            <a:r>
              <a:rPr lang="en-US" sz="2769" dirty="0" err="1">
                <a:latin typeface="Times New Roman" pitchFamily="18" charset="0"/>
                <a:cs typeface="Times New Roman" pitchFamily="18" charset="0"/>
              </a:rPr>
              <a:t>tiêu</a:t>
            </a:r>
            <a:r>
              <a:rPr lang="en-US" sz="2769" dirty="0">
                <a:latin typeface="Times New Roman" pitchFamily="18" charset="0"/>
                <a:cs typeface="Times New Roman" pitchFamily="18" charset="0"/>
              </a:rPr>
              <a:t> </a:t>
            </a:r>
            <a:r>
              <a:rPr lang="en-US" sz="2769" dirty="0" err="1">
                <a:latin typeface="Times New Roman" pitchFamily="18" charset="0"/>
                <a:cs typeface="Times New Roman" pitchFamily="18" charset="0"/>
              </a:rPr>
              <a:t>chuẩn</a:t>
            </a:r>
            <a:r>
              <a:rPr lang="en-US" sz="2769" dirty="0">
                <a:latin typeface="Times New Roman" pitchFamily="18" charset="0"/>
                <a:cs typeface="Times New Roman" pitchFamily="18" charset="0"/>
              </a:rPr>
              <a:t> </a:t>
            </a:r>
            <a:r>
              <a:rPr lang="en-US" sz="2769" dirty="0" err="1">
                <a:latin typeface="Times New Roman" pitchFamily="18" charset="0"/>
                <a:cs typeface="Times New Roman" pitchFamily="18" charset="0"/>
              </a:rPr>
              <a:t>sau</a:t>
            </a:r>
            <a:r>
              <a:rPr lang="en-US" sz="2769" dirty="0">
                <a:latin typeface="Times New Roman" pitchFamily="18" charset="0"/>
                <a:cs typeface="Times New Roman" pitchFamily="18" charset="0"/>
              </a:rPr>
              <a:t>:</a:t>
            </a:r>
          </a:p>
          <a:p>
            <a:pPr marL="337633" indent="-261666" algn="just">
              <a:buFontTx/>
              <a:buChar char="-"/>
              <a:defRPr/>
            </a:pPr>
            <a:r>
              <a:rPr lang="en-US" sz="2769" dirty="0" err="1">
                <a:latin typeface="Times New Roman" pitchFamily="18" charset="0"/>
                <a:cs typeface="Times New Roman" pitchFamily="18" charset="0"/>
              </a:rPr>
              <a:t>Có</a:t>
            </a:r>
            <a:r>
              <a:rPr lang="en-US" sz="2769" dirty="0">
                <a:latin typeface="Times New Roman" pitchFamily="18" charset="0"/>
                <a:cs typeface="Times New Roman" pitchFamily="18" charset="0"/>
              </a:rPr>
              <a:t> </a:t>
            </a:r>
            <a:r>
              <a:rPr lang="en-US" sz="2769" dirty="0" err="1">
                <a:latin typeface="Times New Roman" pitchFamily="18" charset="0"/>
                <a:cs typeface="Times New Roman" pitchFamily="18" charset="0"/>
              </a:rPr>
              <a:t>thành</a:t>
            </a:r>
            <a:r>
              <a:rPr lang="en-US" sz="2769" dirty="0">
                <a:latin typeface="Times New Roman" pitchFamily="18" charset="0"/>
                <a:cs typeface="Times New Roman" pitchFamily="18" charset="0"/>
              </a:rPr>
              <a:t> </a:t>
            </a:r>
            <a:r>
              <a:rPr lang="en-US" sz="2769" dirty="0" err="1">
                <a:latin typeface="Times New Roman" pitchFamily="18" charset="0"/>
                <a:cs typeface="Times New Roman" pitchFamily="18" charset="0"/>
              </a:rPr>
              <a:t>tích</a:t>
            </a:r>
            <a:r>
              <a:rPr lang="en-US" sz="2769" dirty="0">
                <a:latin typeface="Times New Roman" pitchFamily="18" charset="0"/>
                <a:cs typeface="Times New Roman" pitchFamily="18" charset="0"/>
              </a:rPr>
              <a:t> </a:t>
            </a:r>
            <a:r>
              <a:rPr lang="en-US" sz="2769" dirty="0" err="1">
                <a:latin typeface="Times New Roman" pitchFamily="18" charset="0"/>
                <a:cs typeface="Times New Roman" pitchFamily="18" charset="0"/>
              </a:rPr>
              <a:t>xuất</a:t>
            </a:r>
            <a:r>
              <a:rPr lang="en-US" sz="2769" dirty="0">
                <a:latin typeface="Times New Roman" pitchFamily="18" charset="0"/>
                <a:cs typeface="Times New Roman" pitchFamily="18" charset="0"/>
              </a:rPr>
              <a:t> </a:t>
            </a:r>
            <a:r>
              <a:rPr lang="en-US" sz="2769" dirty="0" err="1">
                <a:latin typeface="Times New Roman" pitchFamily="18" charset="0"/>
                <a:cs typeface="Times New Roman" pitchFamily="18" charset="0"/>
              </a:rPr>
              <a:t>sắc</a:t>
            </a:r>
            <a:r>
              <a:rPr lang="en-US" sz="2769" dirty="0">
                <a:latin typeface="Times New Roman" pitchFamily="18" charset="0"/>
                <a:cs typeface="Times New Roman" pitchFamily="18" charset="0"/>
              </a:rPr>
              <a:t> </a:t>
            </a:r>
            <a:r>
              <a:rPr lang="en-US" sz="2769" dirty="0" err="1">
                <a:latin typeface="Times New Roman" pitchFamily="18" charset="0"/>
                <a:cs typeface="Times New Roman" pitchFamily="18" charset="0"/>
              </a:rPr>
              <a:t>trong</a:t>
            </a:r>
            <a:r>
              <a:rPr lang="en-US" sz="2769" dirty="0">
                <a:latin typeface="Times New Roman" pitchFamily="18" charset="0"/>
                <a:cs typeface="Times New Roman" pitchFamily="18" charset="0"/>
              </a:rPr>
              <a:t> </a:t>
            </a:r>
            <a:r>
              <a:rPr lang="en-US" sz="2769" dirty="0" err="1">
                <a:latin typeface="Times New Roman" pitchFamily="18" charset="0"/>
                <a:cs typeface="Times New Roman" pitchFamily="18" charset="0"/>
              </a:rPr>
              <a:t>phong</a:t>
            </a:r>
            <a:r>
              <a:rPr lang="en-US" sz="2769" dirty="0">
                <a:latin typeface="Times New Roman" pitchFamily="18" charset="0"/>
                <a:cs typeface="Times New Roman" pitchFamily="18" charset="0"/>
              </a:rPr>
              <a:t> </a:t>
            </a:r>
            <a:r>
              <a:rPr lang="en-US" sz="2769" dirty="0" err="1">
                <a:latin typeface="Times New Roman" pitchFamily="18" charset="0"/>
                <a:cs typeface="Times New Roman" pitchFamily="18" charset="0"/>
              </a:rPr>
              <a:t>trào</a:t>
            </a:r>
            <a:r>
              <a:rPr lang="en-US" sz="2769" dirty="0">
                <a:latin typeface="Times New Roman" pitchFamily="18" charset="0"/>
                <a:cs typeface="Times New Roman" pitchFamily="18" charset="0"/>
              </a:rPr>
              <a:t> </a:t>
            </a:r>
            <a:r>
              <a:rPr lang="en-US" sz="2769" dirty="0" err="1">
                <a:latin typeface="Times New Roman" pitchFamily="18" charset="0"/>
                <a:cs typeface="Times New Roman" pitchFamily="18" charset="0"/>
              </a:rPr>
              <a:t>thi</a:t>
            </a:r>
            <a:r>
              <a:rPr lang="en-US" sz="2769" dirty="0">
                <a:latin typeface="Times New Roman" pitchFamily="18" charset="0"/>
                <a:cs typeface="Times New Roman" pitchFamily="18" charset="0"/>
              </a:rPr>
              <a:t> </a:t>
            </a:r>
            <a:r>
              <a:rPr lang="en-US" sz="2769" dirty="0" err="1">
                <a:latin typeface="Times New Roman" pitchFamily="18" charset="0"/>
                <a:cs typeface="Times New Roman" pitchFamily="18" charset="0"/>
              </a:rPr>
              <a:t>đua</a:t>
            </a:r>
            <a:r>
              <a:rPr lang="en-US" sz="2769" dirty="0">
                <a:latin typeface="Times New Roman" pitchFamily="18" charset="0"/>
                <a:cs typeface="Times New Roman" pitchFamily="18" charset="0"/>
              </a:rPr>
              <a:t>;</a:t>
            </a:r>
          </a:p>
          <a:p>
            <a:pPr marL="337633" indent="-261666" algn="just">
              <a:buFontTx/>
              <a:buChar char="-"/>
              <a:defRPr/>
            </a:pPr>
            <a:r>
              <a:rPr lang="en-US" sz="2769" dirty="0" err="1">
                <a:latin typeface="Times New Roman" pitchFamily="18" charset="0"/>
                <a:cs typeface="Times New Roman" pitchFamily="18" charset="0"/>
              </a:rPr>
              <a:t>Lập</a:t>
            </a:r>
            <a:r>
              <a:rPr lang="en-US" sz="2769" dirty="0">
                <a:latin typeface="Times New Roman" pitchFamily="18" charset="0"/>
                <a:cs typeface="Times New Roman" pitchFamily="18" charset="0"/>
              </a:rPr>
              <a:t> </a:t>
            </a:r>
            <a:r>
              <a:rPr lang="en-US" sz="2769" dirty="0" err="1">
                <a:latin typeface="Times New Roman" pitchFamily="18" charset="0"/>
                <a:cs typeface="Times New Roman" pitchFamily="18" charset="0"/>
              </a:rPr>
              <a:t>nhiều</a:t>
            </a:r>
            <a:r>
              <a:rPr lang="en-US" sz="2769" dirty="0">
                <a:latin typeface="Times New Roman" pitchFamily="18" charset="0"/>
                <a:cs typeface="Times New Roman" pitchFamily="18" charset="0"/>
              </a:rPr>
              <a:t> </a:t>
            </a:r>
            <a:r>
              <a:rPr lang="en-US" sz="2769" dirty="0" err="1">
                <a:latin typeface="Times New Roman" pitchFamily="18" charset="0"/>
                <a:cs typeface="Times New Roman" pitchFamily="18" charset="0"/>
              </a:rPr>
              <a:t>thành</a:t>
            </a:r>
            <a:r>
              <a:rPr lang="en-US" sz="2769" dirty="0">
                <a:latin typeface="Times New Roman" pitchFamily="18" charset="0"/>
                <a:cs typeface="Times New Roman" pitchFamily="18" charset="0"/>
              </a:rPr>
              <a:t> </a:t>
            </a:r>
            <a:r>
              <a:rPr lang="en-US" sz="2769" dirty="0" err="1">
                <a:latin typeface="Times New Roman" pitchFamily="18" charset="0"/>
                <a:cs typeface="Times New Roman" pitchFamily="18" charset="0"/>
              </a:rPr>
              <a:t>tích</a:t>
            </a:r>
            <a:r>
              <a:rPr lang="en-US" sz="2769" dirty="0">
                <a:latin typeface="Times New Roman" pitchFamily="18" charset="0"/>
                <a:cs typeface="Times New Roman" pitchFamily="18" charset="0"/>
              </a:rPr>
              <a:t> </a:t>
            </a:r>
            <a:r>
              <a:rPr lang="en-US" sz="2769" dirty="0" err="1">
                <a:latin typeface="Times New Roman" pitchFamily="18" charset="0"/>
                <a:cs typeface="Times New Roman" pitchFamily="18" charset="0"/>
              </a:rPr>
              <a:t>hoặc</a:t>
            </a:r>
            <a:r>
              <a:rPr lang="en-US" sz="2769" dirty="0">
                <a:latin typeface="Times New Roman" pitchFamily="18" charset="0"/>
                <a:cs typeface="Times New Roman" pitchFamily="18" charset="0"/>
              </a:rPr>
              <a:t> </a:t>
            </a:r>
            <a:r>
              <a:rPr lang="en-US" sz="2769" dirty="0" err="1">
                <a:latin typeface="Times New Roman" pitchFamily="18" charset="0"/>
                <a:cs typeface="Times New Roman" pitchFamily="18" charset="0"/>
              </a:rPr>
              <a:t>thành</a:t>
            </a:r>
            <a:r>
              <a:rPr lang="en-US" sz="2769" dirty="0">
                <a:latin typeface="Times New Roman" pitchFamily="18" charset="0"/>
                <a:cs typeface="Times New Roman" pitchFamily="18" charset="0"/>
              </a:rPr>
              <a:t> </a:t>
            </a:r>
            <a:r>
              <a:rPr lang="en-US" sz="2769" dirty="0" err="1">
                <a:latin typeface="Times New Roman" pitchFamily="18" charset="0"/>
                <a:cs typeface="Times New Roman" pitchFamily="18" charset="0"/>
              </a:rPr>
              <a:t>tích</a:t>
            </a:r>
            <a:r>
              <a:rPr lang="en-US" sz="2769" dirty="0">
                <a:latin typeface="Times New Roman" pitchFamily="18" charset="0"/>
                <a:cs typeface="Times New Roman" pitchFamily="18" charset="0"/>
              </a:rPr>
              <a:t> </a:t>
            </a:r>
            <a:r>
              <a:rPr lang="en-US" sz="2769" dirty="0" err="1">
                <a:latin typeface="Times New Roman" pitchFamily="18" charset="0"/>
                <a:cs typeface="Times New Roman" pitchFamily="18" charset="0"/>
              </a:rPr>
              <a:t>đột</a:t>
            </a:r>
            <a:r>
              <a:rPr lang="en-US" sz="2769" dirty="0">
                <a:latin typeface="Times New Roman" pitchFamily="18" charset="0"/>
                <a:cs typeface="Times New Roman" pitchFamily="18" charset="0"/>
              </a:rPr>
              <a:t> </a:t>
            </a:r>
            <a:r>
              <a:rPr lang="en-US" sz="2769" dirty="0" err="1">
                <a:latin typeface="Times New Roman" pitchFamily="18" charset="0"/>
                <a:cs typeface="Times New Roman" pitchFamily="18" charset="0"/>
              </a:rPr>
              <a:t>xuất</a:t>
            </a:r>
            <a:r>
              <a:rPr lang="en-US" sz="2769" dirty="0">
                <a:latin typeface="Times New Roman" pitchFamily="18" charset="0"/>
                <a:cs typeface="Times New Roman" pitchFamily="18" charset="0"/>
              </a:rPr>
              <a:t> </a:t>
            </a:r>
            <a:r>
              <a:rPr lang="en-US" sz="2769" dirty="0" err="1">
                <a:latin typeface="Times New Roman" pitchFamily="18" charset="0"/>
                <a:cs typeface="Times New Roman" pitchFamily="18" charset="0"/>
              </a:rPr>
              <a:t>phạm</a:t>
            </a:r>
            <a:r>
              <a:rPr lang="en-US" sz="2769" dirty="0">
                <a:latin typeface="Times New Roman" pitchFamily="18" charset="0"/>
                <a:cs typeface="Times New Roman" pitchFamily="18" charset="0"/>
              </a:rPr>
              <a:t> vi </a:t>
            </a:r>
            <a:r>
              <a:rPr lang="en-US" sz="2769" dirty="0" err="1">
                <a:latin typeface="Times New Roman" pitchFamily="18" charset="0"/>
                <a:cs typeface="Times New Roman" pitchFamily="18" charset="0"/>
              </a:rPr>
              <a:t>ảnh</a:t>
            </a:r>
            <a:r>
              <a:rPr lang="en-US" sz="2769" dirty="0">
                <a:latin typeface="Times New Roman" pitchFamily="18" charset="0"/>
                <a:cs typeface="Times New Roman" pitchFamily="18" charset="0"/>
              </a:rPr>
              <a:t> </a:t>
            </a:r>
            <a:r>
              <a:rPr lang="en-US" sz="2769" dirty="0" err="1">
                <a:latin typeface="Times New Roman" pitchFamily="18" charset="0"/>
                <a:cs typeface="Times New Roman" pitchFamily="18" charset="0"/>
              </a:rPr>
              <a:t>hưởng</a:t>
            </a:r>
            <a:r>
              <a:rPr lang="en-US" sz="2769" dirty="0">
                <a:latin typeface="Times New Roman" pitchFamily="18" charset="0"/>
                <a:cs typeface="Times New Roman" pitchFamily="18" charset="0"/>
              </a:rPr>
              <a:t> ở 1 </a:t>
            </a:r>
            <a:r>
              <a:rPr lang="en-US" sz="2769" dirty="0" err="1">
                <a:latin typeface="Times New Roman" pitchFamily="18" charset="0"/>
                <a:cs typeface="Times New Roman" pitchFamily="18" charset="0"/>
              </a:rPr>
              <a:t>trong</a:t>
            </a:r>
            <a:r>
              <a:rPr lang="en-US" sz="2769" dirty="0">
                <a:latin typeface="Times New Roman" pitchFamily="18" charset="0"/>
                <a:cs typeface="Times New Roman" pitchFamily="18" charset="0"/>
              </a:rPr>
              <a:t> </a:t>
            </a:r>
            <a:r>
              <a:rPr lang="en-US" sz="2769" dirty="0" err="1">
                <a:latin typeface="Times New Roman" pitchFamily="18" charset="0"/>
                <a:cs typeface="Times New Roman" pitchFamily="18" charset="0"/>
              </a:rPr>
              <a:t>các</a:t>
            </a:r>
            <a:r>
              <a:rPr lang="en-US" sz="2769" dirty="0">
                <a:latin typeface="Times New Roman" pitchFamily="18" charset="0"/>
                <a:cs typeface="Times New Roman" pitchFamily="18" charset="0"/>
              </a:rPr>
              <a:t> </a:t>
            </a:r>
            <a:r>
              <a:rPr lang="en-US" sz="2769" dirty="0" err="1">
                <a:latin typeface="Times New Roman" pitchFamily="18" charset="0"/>
                <a:cs typeface="Times New Roman" pitchFamily="18" charset="0"/>
              </a:rPr>
              <a:t>lĩnh</a:t>
            </a:r>
            <a:r>
              <a:rPr lang="en-US" sz="2769" dirty="0">
                <a:latin typeface="Times New Roman" pitchFamily="18" charset="0"/>
                <a:cs typeface="Times New Roman" pitchFamily="18" charset="0"/>
              </a:rPr>
              <a:t> </a:t>
            </a:r>
            <a:r>
              <a:rPr lang="en-US" sz="2769" dirty="0" err="1">
                <a:latin typeface="Times New Roman" pitchFamily="18" charset="0"/>
                <a:cs typeface="Times New Roman" pitchFamily="18" charset="0"/>
              </a:rPr>
              <a:t>vực</a:t>
            </a:r>
            <a:r>
              <a:rPr lang="en-US" sz="2769" dirty="0">
                <a:latin typeface="Times New Roman" pitchFamily="18" charset="0"/>
                <a:cs typeface="Times New Roman" pitchFamily="18" charset="0"/>
              </a:rPr>
              <a:t> </a:t>
            </a:r>
            <a:r>
              <a:rPr lang="en-US" sz="2769" dirty="0" err="1">
                <a:latin typeface="Times New Roman" pitchFamily="18" charset="0"/>
                <a:cs typeface="Times New Roman" pitchFamily="18" charset="0"/>
              </a:rPr>
              <a:t>thuộc</a:t>
            </a:r>
            <a:r>
              <a:rPr lang="en-US" sz="2769" dirty="0">
                <a:latin typeface="Times New Roman" pitchFamily="18" charset="0"/>
                <a:cs typeface="Times New Roman" pitchFamily="18" charset="0"/>
              </a:rPr>
              <a:t> </a:t>
            </a:r>
            <a:r>
              <a:rPr lang="en-US" sz="2769" dirty="0" err="1">
                <a:latin typeface="Times New Roman" pitchFamily="18" charset="0"/>
                <a:cs typeface="Times New Roman" pitchFamily="18" charset="0"/>
              </a:rPr>
              <a:t>Bộ</a:t>
            </a:r>
            <a:r>
              <a:rPr lang="vi-VN" sz="2769" dirty="0">
                <a:latin typeface="Times New Roman" pitchFamily="18" charset="0"/>
                <a:cs typeface="Times New Roman" pitchFamily="18" charset="0"/>
              </a:rPr>
              <a:t>, ban, ngành, tỉnh.</a:t>
            </a:r>
            <a:r>
              <a:rPr lang="en-US" sz="2769" b="1" dirty="0">
                <a:latin typeface="Times New Roman" pitchFamily="18" charset="0"/>
                <a:cs typeface="Times New Roman" pitchFamily="18" charset="0"/>
              </a:rPr>
              <a:t> </a:t>
            </a:r>
            <a:r>
              <a:rPr lang="en-US" sz="2769" b="1" dirty="0" err="1">
                <a:latin typeface="Times New Roman" pitchFamily="18" charset="0"/>
                <a:cs typeface="Times New Roman" pitchFamily="18" charset="0"/>
              </a:rPr>
              <a:t>Có</a:t>
            </a:r>
            <a:r>
              <a:rPr lang="en-US" sz="2769" b="1" dirty="0">
                <a:latin typeface="Times New Roman" pitchFamily="18" charset="0"/>
                <a:cs typeface="Times New Roman" pitchFamily="18" charset="0"/>
              </a:rPr>
              <a:t> </a:t>
            </a:r>
            <a:r>
              <a:rPr lang="en-US" sz="2769" b="1" dirty="0" err="1">
                <a:latin typeface="Times New Roman" pitchFamily="18" charset="0"/>
                <a:cs typeface="Times New Roman" pitchFamily="18" charset="0"/>
              </a:rPr>
              <a:t>đóng</a:t>
            </a:r>
            <a:r>
              <a:rPr lang="en-US" sz="2769" b="1" dirty="0">
                <a:latin typeface="Times New Roman" pitchFamily="18" charset="0"/>
                <a:cs typeface="Times New Roman" pitchFamily="18" charset="0"/>
              </a:rPr>
              <a:t> </a:t>
            </a:r>
            <a:r>
              <a:rPr lang="en-US" sz="2769" b="1" dirty="0" err="1">
                <a:latin typeface="Times New Roman" pitchFamily="18" charset="0"/>
                <a:cs typeface="Times New Roman" pitchFamily="18" charset="0"/>
              </a:rPr>
              <a:t>góp</a:t>
            </a:r>
            <a:r>
              <a:rPr lang="en-US" sz="2769" b="1" dirty="0">
                <a:latin typeface="Times New Roman" pitchFamily="18" charset="0"/>
                <a:cs typeface="Times New Roman" pitchFamily="18" charset="0"/>
              </a:rPr>
              <a:t> </a:t>
            </a:r>
            <a:r>
              <a:rPr lang="en-US" sz="2769" b="1" dirty="0" err="1">
                <a:latin typeface="Times New Roman" pitchFamily="18" charset="0"/>
                <a:cs typeface="Times New Roman" pitchFamily="18" charset="0"/>
              </a:rPr>
              <a:t>vào</a:t>
            </a:r>
            <a:r>
              <a:rPr lang="en-US" sz="2769" b="1" dirty="0">
                <a:latin typeface="Times New Roman" pitchFamily="18" charset="0"/>
                <a:cs typeface="Times New Roman" pitchFamily="18" charset="0"/>
              </a:rPr>
              <a:t> </a:t>
            </a:r>
            <a:r>
              <a:rPr lang="en-US" sz="2769" b="1" dirty="0" err="1">
                <a:latin typeface="Times New Roman" pitchFamily="18" charset="0"/>
                <a:cs typeface="Times New Roman" pitchFamily="18" charset="0"/>
              </a:rPr>
              <a:t>sự</a:t>
            </a:r>
            <a:r>
              <a:rPr lang="en-US" sz="2769" b="1" dirty="0">
                <a:latin typeface="Times New Roman" pitchFamily="18" charset="0"/>
                <a:cs typeface="Times New Roman" pitchFamily="18" charset="0"/>
              </a:rPr>
              <a:t> </a:t>
            </a:r>
            <a:r>
              <a:rPr lang="en-US" sz="2769" b="1" dirty="0" err="1">
                <a:latin typeface="Times New Roman" pitchFamily="18" charset="0"/>
                <a:cs typeface="Times New Roman" pitchFamily="18" charset="0"/>
              </a:rPr>
              <a:t>phát</a:t>
            </a:r>
            <a:r>
              <a:rPr lang="en-US" sz="2769" b="1" dirty="0">
                <a:latin typeface="Times New Roman" pitchFamily="18" charset="0"/>
                <a:cs typeface="Times New Roman" pitchFamily="18" charset="0"/>
              </a:rPr>
              <a:t> </a:t>
            </a:r>
            <a:r>
              <a:rPr lang="en-US" sz="2769" b="1" dirty="0" err="1">
                <a:latin typeface="Times New Roman" pitchFamily="18" charset="0"/>
                <a:cs typeface="Times New Roman" pitchFamily="18" charset="0"/>
              </a:rPr>
              <a:t>triển</a:t>
            </a:r>
            <a:r>
              <a:rPr lang="en-US" sz="2769" b="1" dirty="0">
                <a:latin typeface="Times New Roman" pitchFamily="18" charset="0"/>
                <a:cs typeface="Times New Roman" pitchFamily="18" charset="0"/>
              </a:rPr>
              <a:t> KTXH, </a:t>
            </a:r>
            <a:r>
              <a:rPr lang="en-US" sz="2769" b="1" dirty="0" err="1">
                <a:latin typeface="Times New Roman" pitchFamily="18" charset="0"/>
                <a:cs typeface="Times New Roman" pitchFamily="18" charset="0"/>
              </a:rPr>
              <a:t>ứng</a:t>
            </a:r>
            <a:r>
              <a:rPr lang="en-US" sz="2769" b="1" dirty="0">
                <a:latin typeface="Times New Roman" pitchFamily="18" charset="0"/>
                <a:cs typeface="Times New Roman" pitchFamily="18" charset="0"/>
              </a:rPr>
              <a:t> </a:t>
            </a:r>
            <a:r>
              <a:rPr lang="en-US" sz="2769" b="1" dirty="0" err="1">
                <a:latin typeface="Times New Roman" pitchFamily="18" charset="0"/>
                <a:cs typeface="Times New Roman" pitchFamily="18" charset="0"/>
              </a:rPr>
              <a:t>dụng</a:t>
            </a:r>
            <a:r>
              <a:rPr lang="en-US" sz="2769" b="1" dirty="0">
                <a:latin typeface="Times New Roman" pitchFamily="18" charset="0"/>
                <a:cs typeface="Times New Roman" pitchFamily="18" charset="0"/>
              </a:rPr>
              <a:t> </a:t>
            </a:r>
            <a:r>
              <a:rPr lang="en-US" sz="2769" b="1" dirty="0" err="1">
                <a:latin typeface="Times New Roman" pitchFamily="18" charset="0"/>
                <a:cs typeface="Times New Roman" pitchFamily="18" charset="0"/>
              </a:rPr>
              <a:t>tiến</a:t>
            </a:r>
            <a:r>
              <a:rPr lang="en-US" sz="2769" b="1" dirty="0">
                <a:latin typeface="Times New Roman" pitchFamily="18" charset="0"/>
                <a:cs typeface="Times New Roman" pitchFamily="18" charset="0"/>
              </a:rPr>
              <a:t> </a:t>
            </a:r>
            <a:r>
              <a:rPr lang="en-US" sz="2769" b="1" dirty="0" err="1">
                <a:latin typeface="Times New Roman" pitchFamily="18" charset="0"/>
                <a:cs typeface="Times New Roman" pitchFamily="18" charset="0"/>
              </a:rPr>
              <a:t>bộ</a:t>
            </a:r>
            <a:r>
              <a:rPr lang="en-US" sz="2769" b="1" dirty="0">
                <a:latin typeface="Times New Roman" pitchFamily="18" charset="0"/>
                <a:cs typeface="Times New Roman" pitchFamily="18" charset="0"/>
              </a:rPr>
              <a:t> </a:t>
            </a:r>
            <a:r>
              <a:rPr lang="en-US" sz="2769" b="1" dirty="0" err="1">
                <a:latin typeface="Times New Roman" pitchFamily="18" charset="0"/>
                <a:cs typeface="Times New Roman" pitchFamily="18" charset="0"/>
              </a:rPr>
              <a:t>kỹ</a:t>
            </a:r>
            <a:r>
              <a:rPr lang="en-US" sz="2769" b="1" dirty="0">
                <a:latin typeface="Times New Roman" pitchFamily="18" charset="0"/>
                <a:cs typeface="Times New Roman" pitchFamily="18" charset="0"/>
              </a:rPr>
              <a:t> </a:t>
            </a:r>
            <a:r>
              <a:rPr lang="en-US" sz="2769" b="1" dirty="0" err="1">
                <a:latin typeface="Times New Roman" pitchFamily="18" charset="0"/>
                <a:cs typeface="Times New Roman" pitchFamily="18" charset="0"/>
              </a:rPr>
              <a:t>thuật</a:t>
            </a:r>
            <a:r>
              <a:rPr lang="en-US" sz="2769" b="1" dirty="0">
                <a:latin typeface="Times New Roman" pitchFamily="18" charset="0"/>
                <a:cs typeface="Times New Roman" pitchFamily="18" charset="0"/>
              </a:rPr>
              <a:t>, </a:t>
            </a:r>
            <a:r>
              <a:rPr lang="en-US" sz="2769" b="1" dirty="0" err="1">
                <a:latin typeface="Times New Roman" pitchFamily="18" charset="0"/>
                <a:cs typeface="Times New Roman" pitchFamily="18" charset="0"/>
              </a:rPr>
              <a:t>công</a:t>
            </a:r>
            <a:r>
              <a:rPr lang="en-US" sz="2769" b="1" dirty="0">
                <a:latin typeface="Times New Roman" pitchFamily="18" charset="0"/>
                <a:cs typeface="Times New Roman" pitchFamily="18" charset="0"/>
              </a:rPr>
              <a:t> </a:t>
            </a:r>
            <a:r>
              <a:rPr lang="en-US" sz="2769" b="1" dirty="0" err="1">
                <a:latin typeface="Times New Roman" pitchFamily="18" charset="0"/>
                <a:cs typeface="Times New Roman" pitchFamily="18" charset="0"/>
              </a:rPr>
              <a:t>tác</a:t>
            </a:r>
            <a:r>
              <a:rPr lang="en-US" sz="2769" b="1" dirty="0">
                <a:latin typeface="Times New Roman" pitchFamily="18" charset="0"/>
                <a:cs typeface="Times New Roman" pitchFamily="18" charset="0"/>
              </a:rPr>
              <a:t> </a:t>
            </a:r>
            <a:r>
              <a:rPr lang="en-US" sz="2769" b="1" dirty="0" err="1">
                <a:latin typeface="Times New Roman" pitchFamily="18" charset="0"/>
                <a:cs typeface="Times New Roman" pitchFamily="18" charset="0"/>
              </a:rPr>
              <a:t>xã</a:t>
            </a:r>
            <a:r>
              <a:rPr lang="en-US" sz="2769" b="1" dirty="0">
                <a:latin typeface="Times New Roman" pitchFamily="18" charset="0"/>
                <a:cs typeface="Times New Roman" pitchFamily="18" charset="0"/>
              </a:rPr>
              <a:t> </a:t>
            </a:r>
            <a:r>
              <a:rPr lang="en-US" sz="2769" b="1" dirty="0" err="1">
                <a:latin typeface="Times New Roman" pitchFamily="18" charset="0"/>
                <a:cs typeface="Times New Roman" pitchFamily="18" charset="0"/>
              </a:rPr>
              <a:t>hội</a:t>
            </a:r>
            <a:r>
              <a:rPr lang="en-US" sz="2769" b="1" dirty="0">
                <a:latin typeface="Times New Roman" pitchFamily="18" charset="0"/>
                <a:cs typeface="Times New Roman" pitchFamily="18" charset="0"/>
              </a:rPr>
              <a:t>.</a:t>
            </a:r>
            <a:endParaRPr lang="en-US" sz="2769" dirty="0">
              <a:latin typeface="Times New Roman" pitchFamily="18" charset="0"/>
              <a:cs typeface="Times New Roman" pitchFamily="18" charset="0"/>
            </a:endParaRPr>
          </a:p>
          <a:p>
            <a:pPr marL="337633" indent="-261666" algn="just">
              <a:buFontTx/>
              <a:buChar char="-"/>
              <a:defRPr/>
            </a:pPr>
            <a:r>
              <a:rPr lang="en-US" sz="2769" b="1" dirty="0" err="1">
                <a:latin typeface="Times New Roman" pitchFamily="18" charset="0"/>
                <a:cs typeface="Times New Roman" pitchFamily="18" charset="0"/>
              </a:rPr>
              <a:t>Có</a:t>
            </a:r>
            <a:r>
              <a:rPr lang="en-US" sz="2769" b="1" dirty="0">
                <a:latin typeface="Times New Roman" pitchFamily="18" charset="0"/>
                <a:cs typeface="Times New Roman" pitchFamily="18" charset="0"/>
              </a:rPr>
              <a:t> 2 </a:t>
            </a:r>
            <a:r>
              <a:rPr lang="en-US" sz="2769" b="1" dirty="0" err="1">
                <a:latin typeface="Times New Roman" pitchFamily="18" charset="0"/>
                <a:cs typeface="Times New Roman" pitchFamily="18" charset="0"/>
              </a:rPr>
              <a:t>lần</a:t>
            </a:r>
            <a:r>
              <a:rPr lang="en-US" sz="2769" b="1" dirty="0">
                <a:latin typeface="Times New Roman" pitchFamily="18" charset="0"/>
                <a:cs typeface="Times New Roman" pitchFamily="18" charset="0"/>
              </a:rPr>
              <a:t> </a:t>
            </a:r>
            <a:r>
              <a:rPr lang="en-US" sz="2769" b="1" dirty="0" err="1">
                <a:latin typeface="Times New Roman" pitchFamily="18" charset="0"/>
                <a:cs typeface="Times New Roman" pitchFamily="18" charset="0"/>
              </a:rPr>
              <a:t>liên</a:t>
            </a:r>
            <a:r>
              <a:rPr lang="en-US" sz="2769" b="1" dirty="0">
                <a:latin typeface="Times New Roman" pitchFamily="18" charset="0"/>
                <a:cs typeface="Times New Roman" pitchFamily="18" charset="0"/>
              </a:rPr>
              <a:t> </a:t>
            </a:r>
            <a:r>
              <a:rPr lang="en-US" sz="2769" b="1" dirty="0" err="1">
                <a:latin typeface="Times New Roman" pitchFamily="18" charset="0"/>
                <a:cs typeface="Times New Roman" pitchFamily="18" charset="0"/>
              </a:rPr>
              <a:t>tục</a:t>
            </a:r>
            <a:r>
              <a:rPr lang="en-US" sz="2769" b="1" dirty="0">
                <a:latin typeface="Times New Roman" pitchFamily="18" charset="0"/>
                <a:cs typeface="Times New Roman" pitchFamily="18" charset="0"/>
              </a:rPr>
              <a:t> </a:t>
            </a:r>
            <a:r>
              <a:rPr lang="en-US" sz="2769" b="1" dirty="0" err="1">
                <a:latin typeface="Times New Roman" pitchFamily="18" charset="0"/>
                <a:cs typeface="Times New Roman" pitchFamily="18" charset="0"/>
              </a:rPr>
              <a:t>dạt</a:t>
            </a:r>
            <a:r>
              <a:rPr lang="en-US" sz="2769" b="1" dirty="0">
                <a:latin typeface="Times New Roman" pitchFamily="18" charset="0"/>
                <a:cs typeface="Times New Roman" pitchFamily="18" charset="0"/>
              </a:rPr>
              <a:t> </a:t>
            </a:r>
            <a:r>
              <a:rPr lang="en-US" sz="2769" b="1" dirty="0" err="1">
                <a:latin typeface="Times New Roman" pitchFamily="18" charset="0"/>
                <a:cs typeface="Times New Roman" pitchFamily="18" charset="0"/>
              </a:rPr>
              <a:t>danh</a:t>
            </a:r>
            <a:r>
              <a:rPr lang="en-US" sz="2769" b="1" dirty="0">
                <a:latin typeface="Times New Roman" pitchFamily="18" charset="0"/>
                <a:cs typeface="Times New Roman" pitchFamily="18" charset="0"/>
              </a:rPr>
              <a:t> </a:t>
            </a:r>
            <a:r>
              <a:rPr lang="en-US" sz="2769" b="1" dirty="0" err="1">
                <a:latin typeface="Times New Roman" pitchFamily="18" charset="0"/>
                <a:cs typeface="Times New Roman" pitchFamily="18" charset="0"/>
              </a:rPr>
              <a:t>hiệu</a:t>
            </a:r>
            <a:r>
              <a:rPr lang="en-US" sz="2769" b="1" dirty="0">
                <a:latin typeface="Times New Roman" pitchFamily="18" charset="0"/>
                <a:cs typeface="Times New Roman" pitchFamily="18" charset="0"/>
              </a:rPr>
              <a:t> </a:t>
            </a:r>
            <a:r>
              <a:rPr lang="en-US" sz="2769" b="1" dirty="0" err="1">
                <a:latin typeface="Times New Roman" pitchFamily="18" charset="0"/>
                <a:cs typeface="Times New Roman" pitchFamily="18" charset="0"/>
              </a:rPr>
              <a:t>Chiến</a:t>
            </a:r>
            <a:r>
              <a:rPr lang="en-US" sz="2769" b="1" dirty="0">
                <a:latin typeface="Times New Roman" pitchFamily="18" charset="0"/>
                <a:cs typeface="Times New Roman" pitchFamily="18" charset="0"/>
              </a:rPr>
              <a:t> </a:t>
            </a:r>
            <a:r>
              <a:rPr lang="en-US" sz="2769" b="1" dirty="0" err="1">
                <a:latin typeface="Times New Roman" pitchFamily="18" charset="0"/>
                <a:cs typeface="Times New Roman" pitchFamily="18" charset="0"/>
              </a:rPr>
              <a:t>sĩ</a:t>
            </a:r>
            <a:r>
              <a:rPr lang="en-US" sz="2769" b="1" dirty="0">
                <a:latin typeface="Times New Roman" pitchFamily="18" charset="0"/>
                <a:cs typeface="Times New Roman" pitchFamily="18" charset="0"/>
              </a:rPr>
              <a:t> </a:t>
            </a:r>
            <a:r>
              <a:rPr lang="en-US" sz="2769" b="1" dirty="0" err="1">
                <a:latin typeface="Times New Roman" pitchFamily="18" charset="0"/>
                <a:cs typeface="Times New Roman" pitchFamily="18" charset="0"/>
              </a:rPr>
              <a:t>thi</a:t>
            </a:r>
            <a:r>
              <a:rPr lang="en-US" sz="2769" b="1" dirty="0">
                <a:latin typeface="Times New Roman" pitchFamily="18" charset="0"/>
                <a:cs typeface="Times New Roman" pitchFamily="18" charset="0"/>
              </a:rPr>
              <a:t> </a:t>
            </a:r>
            <a:r>
              <a:rPr lang="en-US" sz="2769" b="1" dirty="0" err="1">
                <a:latin typeface="Times New Roman" pitchFamily="18" charset="0"/>
                <a:cs typeface="Times New Roman" pitchFamily="18" charset="0"/>
              </a:rPr>
              <a:t>đua</a:t>
            </a:r>
            <a:r>
              <a:rPr lang="en-US" sz="2769" b="1" dirty="0">
                <a:latin typeface="Times New Roman" pitchFamily="18" charset="0"/>
                <a:cs typeface="Times New Roman" pitchFamily="18" charset="0"/>
              </a:rPr>
              <a:t> </a:t>
            </a:r>
            <a:r>
              <a:rPr lang="en-US" sz="2769" b="1" dirty="0" err="1">
                <a:latin typeface="Times New Roman" pitchFamily="18" charset="0"/>
                <a:cs typeface="Times New Roman" pitchFamily="18" charset="0"/>
              </a:rPr>
              <a:t>cơ</a:t>
            </a:r>
            <a:r>
              <a:rPr lang="en-US" sz="2769" b="1" dirty="0">
                <a:latin typeface="Times New Roman" pitchFamily="18" charset="0"/>
                <a:cs typeface="Times New Roman" pitchFamily="18" charset="0"/>
              </a:rPr>
              <a:t> </a:t>
            </a:r>
            <a:r>
              <a:rPr lang="en-US" sz="2769" b="1" dirty="0" err="1">
                <a:latin typeface="Times New Roman" pitchFamily="18" charset="0"/>
                <a:cs typeface="Times New Roman" pitchFamily="18" charset="0"/>
              </a:rPr>
              <a:t>sở</a:t>
            </a:r>
            <a:r>
              <a:rPr lang="en-US" sz="2769" b="1" dirty="0">
                <a:latin typeface="Times New Roman" pitchFamily="18" charset="0"/>
                <a:cs typeface="Times New Roman" pitchFamily="18" charset="0"/>
              </a:rPr>
              <a:t> </a:t>
            </a:r>
            <a:r>
              <a:rPr lang="en-US" sz="2769" b="1" dirty="0" err="1">
                <a:latin typeface="Times New Roman" pitchFamily="18" charset="0"/>
                <a:cs typeface="Times New Roman" pitchFamily="18" charset="0"/>
              </a:rPr>
              <a:t>hoặc</a:t>
            </a:r>
            <a:r>
              <a:rPr lang="en-US" sz="2769" b="1" dirty="0">
                <a:latin typeface="Times New Roman" pitchFamily="18" charset="0"/>
                <a:cs typeface="Times New Roman" pitchFamily="18" charset="0"/>
              </a:rPr>
              <a:t> Hoàn </a:t>
            </a:r>
            <a:r>
              <a:rPr lang="en-US" sz="2769" b="1" dirty="0" err="1">
                <a:latin typeface="Times New Roman" pitchFamily="18" charset="0"/>
                <a:cs typeface="Times New Roman" pitchFamily="18" charset="0"/>
              </a:rPr>
              <a:t>thành</a:t>
            </a:r>
            <a:r>
              <a:rPr lang="en-US" sz="2769" b="1" dirty="0">
                <a:latin typeface="Times New Roman" pitchFamily="18" charset="0"/>
                <a:cs typeface="Times New Roman" pitchFamily="18" charset="0"/>
              </a:rPr>
              <a:t> </a:t>
            </a:r>
            <a:r>
              <a:rPr lang="en-US" sz="2769" b="1" dirty="0" err="1">
                <a:latin typeface="Times New Roman" pitchFamily="18" charset="0"/>
                <a:cs typeface="Times New Roman" pitchFamily="18" charset="0"/>
              </a:rPr>
              <a:t>xuất</a:t>
            </a:r>
            <a:r>
              <a:rPr lang="en-US" sz="2769" b="1" dirty="0">
                <a:latin typeface="Times New Roman" pitchFamily="18" charset="0"/>
                <a:cs typeface="Times New Roman" pitchFamily="18" charset="0"/>
              </a:rPr>
              <a:t> </a:t>
            </a:r>
            <a:r>
              <a:rPr lang="en-US" sz="2769" b="1" dirty="0" err="1">
                <a:latin typeface="Times New Roman" pitchFamily="18" charset="0"/>
                <a:cs typeface="Times New Roman" pitchFamily="18" charset="0"/>
              </a:rPr>
              <a:t>sắc</a:t>
            </a:r>
            <a:r>
              <a:rPr lang="en-US" sz="2769" b="1" dirty="0">
                <a:latin typeface="Times New Roman" pitchFamily="18" charset="0"/>
                <a:cs typeface="Times New Roman" pitchFamily="18" charset="0"/>
              </a:rPr>
              <a:t> </a:t>
            </a:r>
            <a:r>
              <a:rPr lang="en-US" sz="2769" b="1" dirty="0" err="1">
                <a:latin typeface="Times New Roman" pitchFamily="18" charset="0"/>
                <a:cs typeface="Times New Roman" pitchFamily="18" charset="0"/>
              </a:rPr>
              <a:t>nhiệm</a:t>
            </a:r>
            <a:r>
              <a:rPr lang="en-US" sz="2769" b="1" dirty="0">
                <a:latin typeface="Times New Roman" pitchFamily="18" charset="0"/>
                <a:cs typeface="Times New Roman" pitchFamily="18" charset="0"/>
              </a:rPr>
              <a:t> </a:t>
            </a:r>
            <a:r>
              <a:rPr lang="en-US" sz="2769" b="1" dirty="0" err="1">
                <a:latin typeface="Times New Roman" pitchFamily="18" charset="0"/>
                <a:cs typeface="Times New Roman" pitchFamily="18" charset="0"/>
              </a:rPr>
              <a:t>vụ</a:t>
            </a:r>
            <a:r>
              <a:rPr lang="en-US" sz="2769" b="1" dirty="0">
                <a:latin typeface="Times New Roman" pitchFamily="18" charset="0"/>
                <a:cs typeface="Times New Roman" pitchFamily="18" charset="0"/>
              </a:rPr>
              <a:t>, </a:t>
            </a:r>
            <a:r>
              <a:rPr lang="en-US" sz="2769" b="1" dirty="0" err="1">
                <a:latin typeface="Times New Roman" pitchFamily="18" charset="0"/>
                <a:cs typeface="Times New Roman" pitchFamily="18" charset="0"/>
              </a:rPr>
              <a:t>trong</a:t>
            </a:r>
            <a:r>
              <a:rPr lang="en-US" sz="2769" b="1" dirty="0">
                <a:latin typeface="Times New Roman" pitchFamily="18" charset="0"/>
                <a:cs typeface="Times New Roman" pitchFamily="18" charset="0"/>
              </a:rPr>
              <a:t> </a:t>
            </a:r>
            <a:r>
              <a:rPr lang="en-US" sz="2769" b="1" dirty="0" err="1">
                <a:latin typeface="Times New Roman" pitchFamily="18" charset="0"/>
                <a:cs typeface="Times New Roman" pitchFamily="18" charset="0"/>
              </a:rPr>
              <a:t>đó</a:t>
            </a:r>
            <a:r>
              <a:rPr lang="en-US" sz="2769" b="1" dirty="0">
                <a:latin typeface="Times New Roman" pitchFamily="18" charset="0"/>
                <a:cs typeface="Times New Roman" pitchFamily="18" charset="0"/>
              </a:rPr>
              <a:t> </a:t>
            </a:r>
            <a:r>
              <a:rPr lang="en-US" sz="2769" b="1" dirty="0" err="1">
                <a:latin typeface="Times New Roman" pitchFamily="18" charset="0"/>
                <a:cs typeface="Times New Roman" pitchFamily="18" charset="0"/>
              </a:rPr>
              <a:t>có</a:t>
            </a:r>
            <a:r>
              <a:rPr lang="en-US" sz="2769" b="1" dirty="0">
                <a:latin typeface="Times New Roman" pitchFamily="18" charset="0"/>
                <a:cs typeface="Times New Roman" pitchFamily="18" charset="0"/>
              </a:rPr>
              <a:t> 2 </a:t>
            </a:r>
            <a:r>
              <a:rPr lang="en-US" sz="2769" b="1" dirty="0" err="1">
                <a:latin typeface="Times New Roman" pitchFamily="18" charset="0"/>
                <a:cs typeface="Times New Roman" pitchFamily="18" charset="0"/>
              </a:rPr>
              <a:t>sáng</a:t>
            </a:r>
            <a:r>
              <a:rPr lang="en-US" sz="2769" b="1" dirty="0">
                <a:latin typeface="Times New Roman" pitchFamily="18" charset="0"/>
                <a:cs typeface="Times New Roman" pitchFamily="18" charset="0"/>
              </a:rPr>
              <a:t> </a:t>
            </a:r>
            <a:r>
              <a:rPr lang="en-US" sz="2769" b="1" dirty="0" err="1">
                <a:latin typeface="Times New Roman" pitchFamily="18" charset="0"/>
                <a:cs typeface="Times New Roman" pitchFamily="18" charset="0"/>
              </a:rPr>
              <a:t>kiến</a:t>
            </a:r>
            <a:r>
              <a:rPr lang="en-US" sz="2769" b="1" dirty="0">
                <a:latin typeface="Times New Roman" pitchFamily="18" charset="0"/>
                <a:cs typeface="Times New Roman" pitchFamily="18" charset="0"/>
              </a:rPr>
              <a:t> </a:t>
            </a:r>
            <a:r>
              <a:rPr lang="en-US" sz="2769" b="1" dirty="0" err="1">
                <a:latin typeface="Times New Roman" pitchFamily="18" charset="0"/>
                <a:cs typeface="Times New Roman" pitchFamily="18" charset="0"/>
              </a:rPr>
              <a:t>được</a:t>
            </a:r>
            <a:r>
              <a:rPr lang="en-US" sz="2769" b="1" dirty="0">
                <a:latin typeface="Times New Roman" pitchFamily="18" charset="0"/>
                <a:cs typeface="Times New Roman" pitchFamily="18" charset="0"/>
              </a:rPr>
              <a:t> </a:t>
            </a:r>
            <a:r>
              <a:rPr lang="en-US" sz="2769" b="1" dirty="0" err="1">
                <a:latin typeface="Times New Roman" pitchFamily="18" charset="0"/>
                <a:cs typeface="Times New Roman" pitchFamily="18" charset="0"/>
              </a:rPr>
              <a:t>áp</a:t>
            </a:r>
            <a:r>
              <a:rPr lang="en-US" sz="2769" b="1" dirty="0">
                <a:latin typeface="Times New Roman" pitchFamily="18" charset="0"/>
                <a:cs typeface="Times New Roman" pitchFamily="18" charset="0"/>
              </a:rPr>
              <a:t> </a:t>
            </a:r>
            <a:r>
              <a:rPr lang="en-US" sz="2769" b="1" dirty="0" err="1">
                <a:latin typeface="Times New Roman" pitchFamily="18" charset="0"/>
                <a:cs typeface="Times New Roman" pitchFamily="18" charset="0"/>
              </a:rPr>
              <a:t>dụng</a:t>
            </a:r>
            <a:r>
              <a:rPr lang="en-US" sz="2769" b="1" dirty="0">
                <a:latin typeface="Times New Roman" pitchFamily="18" charset="0"/>
                <a:cs typeface="Times New Roman" pitchFamily="18" charset="0"/>
              </a:rPr>
              <a:t> </a:t>
            </a:r>
            <a:r>
              <a:rPr lang="en-US" sz="2769" b="1" dirty="0" err="1">
                <a:latin typeface="Times New Roman" pitchFamily="18" charset="0"/>
                <a:cs typeface="Times New Roman" pitchFamily="18" charset="0"/>
              </a:rPr>
              <a:t>hoặc</a:t>
            </a:r>
            <a:r>
              <a:rPr lang="en-US" sz="2769" b="1" dirty="0">
                <a:latin typeface="Times New Roman" pitchFamily="18" charset="0"/>
                <a:cs typeface="Times New Roman" pitchFamily="18" charset="0"/>
              </a:rPr>
              <a:t> 2 </a:t>
            </a:r>
            <a:r>
              <a:rPr lang="en-US" sz="2769" b="1" dirty="0" err="1">
                <a:latin typeface="Times New Roman" pitchFamily="18" charset="0"/>
                <a:cs typeface="Times New Roman" pitchFamily="18" charset="0"/>
              </a:rPr>
              <a:t>đề</a:t>
            </a:r>
            <a:r>
              <a:rPr lang="en-US" sz="2769" b="1" dirty="0">
                <a:latin typeface="Times New Roman" pitchFamily="18" charset="0"/>
                <a:cs typeface="Times New Roman" pitchFamily="18" charset="0"/>
              </a:rPr>
              <a:t> </a:t>
            </a:r>
            <a:r>
              <a:rPr lang="en-US" sz="2769" b="1" dirty="0" err="1">
                <a:latin typeface="Times New Roman" pitchFamily="18" charset="0"/>
                <a:cs typeface="Times New Roman" pitchFamily="18" charset="0"/>
              </a:rPr>
              <a:t>tài</a:t>
            </a:r>
            <a:r>
              <a:rPr lang="en-US" sz="2769" b="1" dirty="0">
                <a:latin typeface="Times New Roman" pitchFamily="18" charset="0"/>
                <a:cs typeface="Times New Roman" pitchFamily="18" charset="0"/>
              </a:rPr>
              <a:t> </a:t>
            </a:r>
            <a:r>
              <a:rPr lang="en-US" sz="2769" b="1" dirty="0" err="1">
                <a:latin typeface="Times New Roman" pitchFamily="18" charset="0"/>
                <a:cs typeface="Times New Roman" pitchFamily="18" charset="0"/>
              </a:rPr>
              <a:t>được</a:t>
            </a:r>
            <a:r>
              <a:rPr lang="en-US" sz="2769" b="1" dirty="0">
                <a:latin typeface="Times New Roman" pitchFamily="18" charset="0"/>
                <a:cs typeface="Times New Roman" pitchFamily="18" charset="0"/>
              </a:rPr>
              <a:t> </a:t>
            </a:r>
            <a:r>
              <a:rPr lang="en-US" sz="2769" b="1" dirty="0" err="1">
                <a:latin typeface="Times New Roman" pitchFamily="18" charset="0"/>
                <a:cs typeface="Times New Roman" pitchFamily="18" charset="0"/>
              </a:rPr>
              <a:t>nghiệm</a:t>
            </a:r>
            <a:r>
              <a:rPr lang="en-US" sz="2769" b="1" dirty="0">
                <a:latin typeface="Times New Roman" pitchFamily="18" charset="0"/>
                <a:cs typeface="Times New Roman" pitchFamily="18" charset="0"/>
              </a:rPr>
              <a:t> </a:t>
            </a:r>
            <a:r>
              <a:rPr lang="en-US" sz="2769" b="1" dirty="0" err="1">
                <a:latin typeface="Times New Roman" pitchFamily="18" charset="0"/>
                <a:cs typeface="Times New Roman" pitchFamily="18" charset="0"/>
              </a:rPr>
              <a:t>thu</a:t>
            </a:r>
            <a:r>
              <a:rPr lang="vi-VN" sz="2769" b="1" dirty="0">
                <a:latin typeface="Times New Roman" pitchFamily="18" charset="0"/>
                <a:cs typeface="Times New Roman" pitchFamily="18" charset="0"/>
              </a:rPr>
              <a:t> (*)</a:t>
            </a:r>
            <a:endParaRPr lang="en-US" sz="2769" b="1" dirty="0">
              <a:latin typeface="Times New Roman" pitchFamily="18" charset="0"/>
              <a:cs typeface="Times New Roman" pitchFamily="18" charset="0"/>
            </a:endParaRPr>
          </a:p>
          <a:p>
            <a:pPr marL="337633" indent="-261666">
              <a:buNone/>
              <a:defRPr/>
            </a:pPr>
            <a:endParaRPr lang="en-US" sz="2769" dirty="0">
              <a:latin typeface="Times New Roman" pitchFamily="18" charset="0"/>
              <a:cs typeface="Times New Roman" pitchFamily="18" charset="0"/>
            </a:endParaRPr>
          </a:p>
        </p:txBody>
      </p:sp>
      <p:pic>
        <p:nvPicPr>
          <p:cNvPr id="4098" name="Picture 2" descr="Bảo Minh Nhận Bằng Khen Của Chủ Tịch UBND Tỉnh Bắc Giang và ...">
            <a:extLst>
              <a:ext uri="{FF2B5EF4-FFF2-40B4-BE49-F238E27FC236}">
                <a16:creationId xmlns:a16="http://schemas.microsoft.com/office/drawing/2014/main" id="{A4FB2FD5-7384-A012-C116-77FD7C7FB87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677" y="2466474"/>
            <a:ext cx="2037039" cy="198521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Content Placeholder 2">
            <a:extLst>
              <a:ext uri="{FF2B5EF4-FFF2-40B4-BE49-F238E27FC236}">
                <a16:creationId xmlns:a16="http://schemas.microsoft.com/office/drawing/2014/main" id="{E173EA1F-493F-E9C7-4235-DBDEF3B4FAD5}"/>
              </a:ext>
            </a:extLst>
          </p:cNvPr>
          <p:cNvSpPr>
            <a:spLocks noGrp="1"/>
          </p:cNvSpPr>
          <p:nvPr>
            <p:ph idx="1"/>
          </p:nvPr>
        </p:nvSpPr>
        <p:spPr>
          <a:xfrm>
            <a:off x="762000" y="609600"/>
            <a:ext cx="8170863" cy="6019800"/>
          </a:xfrm>
        </p:spPr>
        <p:txBody>
          <a:bodyPr/>
          <a:lstStyle/>
          <a:p>
            <a:pPr>
              <a:buFont typeface="Wingdings 2" panose="05020102010507070707" pitchFamily="18" charset="2"/>
              <a:buNone/>
            </a:pPr>
            <a:endParaRPr lang="en-US" altLang="en-US" dirty="0"/>
          </a:p>
        </p:txBody>
      </p:sp>
      <p:sp>
        <p:nvSpPr>
          <p:cNvPr id="4" name="Oval 3">
            <a:extLst>
              <a:ext uri="{FF2B5EF4-FFF2-40B4-BE49-F238E27FC236}">
                <a16:creationId xmlns:a16="http://schemas.microsoft.com/office/drawing/2014/main" id="{69299AE9-A339-CD23-A8BB-F8BBBAA5F932}"/>
              </a:ext>
            </a:extLst>
          </p:cNvPr>
          <p:cNvSpPr/>
          <p:nvPr/>
        </p:nvSpPr>
        <p:spPr>
          <a:xfrm>
            <a:off x="990600" y="1676400"/>
            <a:ext cx="1758950" cy="3736258"/>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r>
              <a:rPr lang="vi-VN" sz="2800" dirty="0">
                <a:solidFill>
                  <a:schemeClr val="tx1"/>
                </a:solidFill>
                <a:latin typeface="Times New Roman" pitchFamily="18" charset="0"/>
                <a:cs typeface="Times New Roman" pitchFamily="18" charset="0"/>
              </a:rPr>
              <a:t>Thẩm quyền khen đối với doanh nghiệp</a:t>
            </a:r>
            <a:endParaRPr lang="en-US" sz="2800" dirty="0">
              <a:solidFill>
                <a:schemeClr val="tx1"/>
              </a:solidFill>
              <a:latin typeface="Times New Roman" pitchFamily="18" charset="0"/>
              <a:cs typeface="Times New Roman" pitchFamily="18" charset="0"/>
            </a:endParaRPr>
          </a:p>
        </p:txBody>
      </p:sp>
      <p:sp>
        <p:nvSpPr>
          <p:cNvPr id="5" name="Rectangle 4">
            <a:extLst>
              <a:ext uri="{FF2B5EF4-FFF2-40B4-BE49-F238E27FC236}">
                <a16:creationId xmlns:a16="http://schemas.microsoft.com/office/drawing/2014/main" id="{3FA6817E-9DAE-7355-AD62-E277F7DDD7BC}"/>
              </a:ext>
            </a:extLst>
          </p:cNvPr>
          <p:cNvSpPr/>
          <p:nvPr/>
        </p:nvSpPr>
        <p:spPr>
          <a:xfrm>
            <a:off x="3352800" y="914400"/>
            <a:ext cx="5257800" cy="2362200"/>
          </a:xfrm>
          <a:prstGeom prst="rect">
            <a:avLst/>
          </a:prstGeom>
        </p:spPr>
        <p:style>
          <a:lnRef idx="1">
            <a:schemeClr val="accent6"/>
          </a:lnRef>
          <a:fillRef idx="3">
            <a:schemeClr val="accent6"/>
          </a:fillRef>
          <a:effectRef idx="2">
            <a:schemeClr val="accent6"/>
          </a:effectRef>
          <a:fontRef idx="minor">
            <a:schemeClr val="lt1"/>
          </a:fontRef>
        </p:style>
        <p:txBody>
          <a:bodyPr anchor="ctr"/>
          <a:lstStyle/>
          <a:p>
            <a:pPr algn="ctr">
              <a:defRPr/>
            </a:pPr>
            <a:r>
              <a:rPr lang="vi-VN" sz="2600" dirty="0">
                <a:solidFill>
                  <a:schemeClr val="tx1"/>
                </a:solidFill>
                <a:latin typeface="Times New Roman" pitchFamily="18" charset="0"/>
                <a:cs typeface="Times New Roman" pitchFamily="18" charset="0"/>
              </a:rPr>
              <a:t>Chủ tịch UBND cấp tỉnh khen thưởng và trình cấp trên khen thưởng đối với </a:t>
            </a:r>
            <a:r>
              <a:rPr lang="en-US" sz="2600" dirty="0" err="1">
                <a:solidFill>
                  <a:schemeClr val="tx1"/>
                </a:solidFill>
                <a:latin typeface="Times New Roman" pitchFamily="18" charset="0"/>
                <a:cs typeface="Times New Roman" pitchFamily="18" charset="0"/>
              </a:rPr>
              <a:t>doanh</a:t>
            </a:r>
            <a:r>
              <a:rPr lang="en-US" sz="2600" dirty="0">
                <a:solidFill>
                  <a:schemeClr val="tx1"/>
                </a:solidFill>
                <a:latin typeface="Times New Roman" pitchFamily="18" charset="0"/>
                <a:cs typeface="Times New Roman" pitchFamily="18" charset="0"/>
              </a:rPr>
              <a:t> </a:t>
            </a:r>
            <a:r>
              <a:rPr lang="en-US" sz="2600" dirty="0" err="1">
                <a:solidFill>
                  <a:schemeClr val="tx1"/>
                </a:solidFill>
                <a:latin typeface="Times New Roman" pitchFamily="18" charset="0"/>
                <a:cs typeface="Times New Roman" pitchFamily="18" charset="0"/>
              </a:rPr>
              <a:t>nghiệp</a:t>
            </a:r>
            <a:r>
              <a:rPr lang="vi-VN" sz="2600" dirty="0">
                <a:solidFill>
                  <a:schemeClr val="tx1"/>
                </a:solidFill>
                <a:latin typeface="Times New Roman" pitchFamily="18" charset="0"/>
                <a:cs typeface="Times New Roman" pitchFamily="18" charset="0"/>
              </a:rPr>
              <a:t>, tổ chức kinh tế khác hoặc </a:t>
            </a:r>
            <a:r>
              <a:rPr lang="en-US" sz="2600" dirty="0" err="1">
                <a:solidFill>
                  <a:schemeClr val="tx1"/>
                </a:solidFill>
                <a:latin typeface="Times New Roman" pitchFamily="18" charset="0"/>
                <a:cs typeface="Times New Roman" pitchFamily="18" charset="0"/>
              </a:rPr>
              <a:t>tập</a:t>
            </a:r>
            <a:r>
              <a:rPr lang="en-US" sz="2600" dirty="0">
                <a:solidFill>
                  <a:schemeClr val="tx1"/>
                </a:solidFill>
                <a:latin typeface="Times New Roman" pitchFamily="18" charset="0"/>
                <a:cs typeface="Times New Roman" pitchFamily="18" charset="0"/>
              </a:rPr>
              <a:t> </a:t>
            </a:r>
            <a:r>
              <a:rPr lang="en-US" sz="2600" dirty="0" err="1">
                <a:solidFill>
                  <a:schemeClr val="tx1"/>
                </a:solidFill>
                <a:latin typeface="Times New Roman" pitchFamily="18" charset="0"/>
                <a:cs typeface="Times New Roman" pitchFamily="18" charset="0"/>
              </a:rPr>
              <a:t>thể</a:t>
            </a:r>
            <a:r>
              <a:rPr lang="vi-VN" sz="2600" dirty="0">
                <a:solidFill>
                  <a:schemeClr val="tx1"/>
                </a:solidFill>
                <a:latin typeface="Times New Roman" pitchFamily="18" charset="0"/>
                <a:cs typeface="Times New Roman" pitchFamily="18" charset="0"/>
              </a:rPr>
              <a:t>, </a:t>
            </a:r>
            <a:r>
              <a:rPr lang="en-US" sz="2600" dirty="0" err="1">
                <a:solidFill>
                  <a:schemeClr val="tx1"/>
                </a:solidFill>
                <a:latin typeface="Times New Roman" pitchFamily="18" charset="0"/>
                <a:cs typeface="Times New Roman" pitchFamily="18" charset="0"/>
              </a:rPr>
              <a:t>cá</a:t>
            </a:r>
            <a:r>
              <a:rPr lang="en-US" sz="2600" dirty="0">
                <a:solidFill>
                  <a:schemeClr val="tx1"/>
                </a:solidFill>
                <a:latin typeface="Times New Roman" pitchFamily="18" charset="0"/>
                <a:cs typeface="Times New Roman" pitchFamily="18" charset="0"/>
              </a:rPr>
              <a:t> </a:t>
            </a:r>
            <a:r>
              <a:rPr lang="en-US" sz="2600" dirty="0" err="1">
                <a:solidFill>
                  <a:schemeClr val="tx1"/>
                </a:solidFill>
                <a:latin typeface="Times New Roman" pitchFamily="18" charset="0"/>
                <a:cs typeface="Times New Roman" pitchFamily="18" charset="0"/>
              </a:rPr>
              <a:t>nhân</a:t>
            </a:r>
            <a:r>
              <a:rPr lang="vi-VN" sz="2600" dirty="0">
                <a:solidFill>
                  <a:schemeClr val="tx1"/>
                </a:solidFill>
                <a:latin typeface="Times New Roman" pitchFamily="18" charset="0"/>
                <a:cs typeface="Times New Roman" pitchFamily="18" charset="0"/>
              </a:rPr>
              <a:t> thuộc </a:t>
            </a:r>
            <a:r>
              <a:rPr lang="en-US" sz="2600" dirty="0" err="1">
                <a:solidFill>
                  <a:schemeClr val="tx1"/>
                </a:solidFill>
                <a:latin typeface="Times New Roman" pitchFamily="18" charset="0"/>
                <a:cs typeface="Times New Roman" pitchFamily="18" charset="0"/>
              </a:rPr>
              <a:t>doanh</a:t>
            </a:r>
            <a:r>
              <a:rPr lang="en-US" sz="2600" dirty="0">
                <a:solidFill>
                  <a:schemeClr val="tx1"/>
                </a:solidFill>
                <a:latin typeface="Times New Roman" pitchFamily="18" charset="0"/>
                <a:cs typeface="Times New Roman" pitchFamily="18" charset="0"/>
              </a:rPr>
              <a:t> </a:t>
            </a:r>
            <a:r>
              <a:rPr lang="en-US" sz="2600" dirty="0" err="1">
                <a:solidFill>
                  <a:schemeClr val="tx1"/>
                </a:solidFill>
                <a:latin typeface="Times New Roman" pitchFamily="18" charset="0"/>
                <a:cs typeface="Times New Roman" pitchFamily="18" charset="0"/>
              </a:rPr>
              <a:t>nghiệp</a:t>
            </a:r>
            <a:r>
              <a:rPr lang="vi-VN" sz="2600" dirty="0">
                <a:solidFill>
                  <a:schemeClr val="tx1"/>
                </a:solidFill>
                <a:latin typeface="Times New Roman" pitchFamily="18" charset="0"/>
                <a:cs typeface="Times New Roman" pitchFamily="18" charset="0"/>
              </a:rPr>
              <a:t>, tổ chức kinh tế khác </a:t>
            </a:r>
            <a:endParaRPr lang="en-US" sz="2600" dirty="0">
              <a:solidFill>
                <a:schemeClr val="tx1"/>
              </a:solidFill>
              <a:latin typeface="Times New Roman" pitchFamily="18" charset="0"/>
              <a:cs typeface="Times New Roman" pitchFamily="18" charset="0"/>
            </a:endParaRPr>
          </a:p>
          <a:p>
            <a:pPr algn="ctr">
              <a:defRPr/>
            </a:pPr>
            <a:r>
              <a:rPr lang="vi-VN" sz="2600" dirty="0">
                <a:solidFill>
                  <a:schemeClr val="tx1"/>
                </a:solidFill>
                <a:latin typeface="Times New Roman" pitchFamily="18" charset="0"/>
                <a:cs typeface="Times New Roman" pitchFamily="18" charset="0"/>
              </a:rPr>
              <a:t>thuộc quyền quản lý</a:t>
            </a:r>
            <a:endParaRPr lang="en-US" sz="2600" dirty="0">
              <a:solidFill>
                <a:schemeClr val="tx1"/>
              </a:solidFill>
              <a:latin typeface="Times New Roman" pitchFamily="18" charset="0"/>
              <a:cs typeface="Times New Roman" pitchFamily="18" charset="0"/>
            </a:endParaRPr>
          </a:p>
        </p:txBody>
      </p:sp>
      <p:sp>
        <p:nvSpPr>
          <p:cNvPr id="6" name="Rectangle 5">
            <a:extLst>
              <a:ext uri="{FF2B5EF4-FFF2-40B4-BE49-F238E27FC236}">
                <a16:creationId xmlns:a16="http://schemas.microsoft.com/office/drawing/2014/main" id="{88C2B69F-21C9-28C4-E4FB-E054AE67BD6B}"/>
              </a:ext>
            </a:extLst>
          </p:cNvPr>
          <p:cNvSpPr/>
          <p:nvPr/>
        </p:nvSpPr>
        <p:spPr>
          <a:xfrm>
            <a:off x="3352800" y="3429000"/>
            <a:ext cx="5257800" cy="2819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vi-VN" sz="2200" dirty="0">
                <a:solidFill>
                  <a:schemeClr val="tx1"/>
                </a:solidFill>
                <a:latin typeface="Times New Roman" pitchFamily="18" charset="0"/>
                <a:cs typeface="Times New Roman" pitchFamily="18" charset="0"/>
              </a:rPr>
              <a:t>Chủ tịch UBND cấp tỉnh khen thưởng và trình cấp trên khen thưởng đối với DN, tổ chức kinh tế khác hoặc TT, CN thuộc DN, tổ chức kinh tế khác </a:t>
            </a:r>
            <a:r>
              <a:rPr lang="vi-VN" sz="2200" b="1" dirty="0">
                <a:solidFill>
                  <a:schemeClr val="tx1"/>
                </a:solidFill>
                <a:latin typeface="Times New Roman" pitchFamily="18" charset="0"/>
                <a:cs typeface="Times New Roman" pitchFamily="18" charset="0"/>
              </a:rPr>
              <a:t>không thuộc quyền quản lý nhưng có đóng góp cho địa phương ngoài nơi doanh nghiệp đặt trụ sở chính </a:t>
            </a:r>
            <a:r>
              <a:rPr lang="vi-VN" sz="2200" b="1" i="1" dirty="0">
                <a:solidFill>
                  <a:schemeClr val="tx1"/>
                </a:solidFill>
                <a:latin typeface="Times New Roman" pitchFamily="18" charset="0"/>
                <a:cs typeface="Times New Roman" pitchFamily="18" charset="0"/>
              </a:rPr>
              <a:t>(phải lấy ý kiến thống nhất của UBND tỉnh nơi </a:t>
            </a:r>
            <a:r>
              <a:rPr lang="en-US" sz="2200" b="1" i="1" dirty="0" err="1">
                <a:solidFill>
                  <a:schemeClr val="tx1"/>
                </a:solidFill>
                <a:latin typeface="Times New Roman" pitchFamily="18" charset="0"/>
                <a:cs typeface="Times New Roman" pitchFamily="18" charset="0"/>
              </a:rPr>
              <a:t>doanh</a:t>
            </a:r>
            <a:r>
              <a:rPr lang="en-US" sz="2200" b="1" i="1" dirty="0">
                <a:solidFill>
                  <a:schemeClr val="tx1"/>
                </a:solidFill>
                <a:latin typeface="Times New Roman" pitchFamily="18" charset="0"/>
                <a:cs typeface="Times New Roman" pitchFamily="18" charset="0"/>
              </a:rPr>
              <a:t> </a:t>
            </a:r>
            <a:r>
              <a:rPr lang="en-US" sz="2200" b="1" i="1" dirty="0" err="1">
                <a:solidFill>
                  <a:schemeClr val="tx1"/>
                </a:solidFill>
                <a:latin typeface="Times New Roman" pitchFamily="18" charset="0"/>
                <a:cs typeface="Times New Roman" pitchFamily="18" charset="0"/>
              </a:rPr>
              <a:t>nghiệp</a:t>
            </a:r>
            <a:r>
              <a:rPr lang="vi-VN" sz="2200" b="1" i="1" dirty="0">
                <a:solidFill>
                  <a:schemeClr val="tx1"/>
                </a:solidFill>
                <a:latin typeface="Times New Roman" pitchFamily="18" charset="0"/>
                <a:cs typeface="Times New Roman" pitchFamily="18" charset="0"/>
              </a:rPr>
              <a:t> đặt trụ sở chính</a:t>
            </a:r>
            <a:r>
              <a:rPr lang="vi-VN" b="1" dirty="0">
                <a:solidFill>
                  <a:schemeClr val="tx1"/>
                </a:solidFill>
                <a:latin typeface="Times New Roman" pitchFamily="18" charset="0"/>
                <a:cs typeface="Times New Roman" pitchFamily="18" charset="0"/>
              </a:rPr>
              <a:t>)</a:t>
            </a:r>
            <a:endParaRPr lang="en-US" b="1" dirty="0">
              <a:solidFill>
                <a:schemeClr val="tx1"/>
              </a:solidFill>
              <a:latin typeface="Times New Roman" pitchFamily="18" charset="0"/>
              <a:cs typeface="Times New Roman" pitchFamily="18" charset="0"/>
            </a:endParaRPr>
          </a:p>
        </p:txBody>
      </p:sp>
      <p:cxnSp>
        <p:nvCxnSpPr>
          <p:cNvPr id="8" name="Straight Arrow Connector 7">
            <a:extLst>
              <a:ext uri="{FF2B5EF4-FFF2-40B4-BE49-F238E27FC236}">
                <a16:creationId xmlns:a16="http://schemas.microsoft.com/office/drawing/2014/main" id="{BFF3D257-5F2D-062A-6C9B-643763FC6198}"/>
              </a:ext>
            </a:extLst>
          </p:cNvPr>
          <p:cNvCxnSpPr>
            <a:cxnSpLocks/>
            <a:stCxn id="4" idx="6"/>
          </p:cNvCxnSpPr>
          <p:nvPr/>
        </p:nvCxnSpPr>
        <p:spPr>
          <a:xfrm flipV="1">
            <a:off x="2749550" y="1828800"/>
            <a:ext cx="603250" cy="171572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DA8C79F1-63AE-E8B4-AE87-EF3B7DBFFE21}"/>
              </a:ext>
            </a:extLst>
          </p:cNvPr>
          <p:cNvCxnSpPr>
            <a:cxnSpLocks/>
            <a:stCxn id="4" idx="6"/>
          </p:cNvCxnSpPr>
          <p:nvPr/>
        </p:nvCxnSpPr>
        <p:spPr>
          <a:xfrm>
            <a:off x="2749550" y="3544529"/>
            <a:ext cx="603250" cy="79887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648104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8053138" cy="658761"/>
          </a:xfrm>
        </p:spPr>
        <p:txBody>
          <a:bodyPr>
            <a:normAutofit/>
          </a:bodyPr>
          <a:lstStyle/>
          <a:p>
            <a:pPr>
              <a:defRPr/>
            </a:pPr>
            <a:r>
              <a:rPr lang="en-US" sz="2800" dirty="0">
                <a:latin typeface="Times New Roman" pitchFamily="18" charset="0"/>
                <a:cs typeface="Times New Roman" pitchFamily="18" charset="0"/>
              </a:rPr>
              <a:t>              </a:t>
            </a:r>
            <a:r>
              <a:rPr lang="en-US" sz="2200" dirty="0">
                <a:latin typeface="Times New Roman" pitchFamily="18" charset="0"/>
                <a:cs typeface="Times New Roman" pitchFamily="18" charset="0"/>
              </a:rPr>
              <a:t>HỒ SƠ THỦ TỤC KHEN THƯỞNG ĐƠN GIẢN</a:t>
            </a:r>
          </a:p>
        </p:txBody>
      </p:sp>
      <p:sp>
        <p:nvSpPr>
          <p:cNvPr id="62467" name="Content Placeholder 2"/>
          <p:cNvSpPr>
            <a:spLocks noGrp="1"/>
          </p:cNvSpPr>
          <p:nvPr>
            <p:ph idx="1"/>
          </p:nvPr>
        </p:nvSpPr>
        <p:spPr>
          <a:xfrm>
            <a:off x="1195754" y="1268361"/>
            <a:ext cx="7737231" cy="5315001"/>
          </a:xfrm>
        </p:spPr>
        <p:txBody>
          <a:bodyPr>
            <a:normAutofit lnSpcReduction="10000"/>
          </a:bodyPr>
          <a:lstStyle/>
          <a:p>
            <a:pPr>
              <a:buFont typeface="Wingdings 2" pitchFamily="18" charset="2"/>
              <a:buNone/>
            </a:pPr>
            <a:r>
              <a:rPr lang="en-US" sz="2200" dirty="0">
                <a:latin typeface="Times New Roman" pitchFamily="18" charset="0"/>
                <a:cs typeface="Times New Roman" pitchFamily="18" charset="0"/>
              </a:rPr>
              <a:t>    </a:t>
            </a:r>
            <a:r>
              <a:rPr lang="en-US" sz="2200" i="1" u="sng" dirty="0" err="1">
                <a:latin typeface="Times New Roman" pitchFamily="18" charset="0"/>
                <a:cs typeface="Times New Roman" pitchFamily="18" charset="0"/>
              </a:rPr>
              <a:t>Áp</a:t>
            </a:r>
            <a:r>
              <a:rPr lang="en-US" sz="2200" i="1" u="sng" dirty="0">
                <a:latin typeface="Times New Roman" pitchFamily="18" charset="0"/>
                <a:cs typeface="Times New Roman" pitchFamily="18" charset="0"/>
              </a:rPr>
              <a:t> </a:t>
            </a:r>
            <a:r>
              <a:rPr lang="en-US" sz="2200" i="1" u="sng" dirty="0" err="1">
                <a:latin typeface="Times New Roman" pitchFamily="18" charset="0"/>
                <a:cs typeface="Times New Roman" pitchFamily="18" charset="0"/>
              </a:rPr>
              <a:t>dụng</a:t>
            </a:r>
            <a:r>
              <a:rPr lang="en-US" sz="2200" i="1" u="sng" dirty="0">
                <a:latin typeface="Times New Roman" pitchFamily="18" charset="0"/>
                <a:cs typeface="Times New Roman" pitchFamily="18" charset="0"/>
              </a:rPr>
              <a:t> </a:t>
            </a:r>
            <a:r>
              <a:rPr lang="en-US" sz="2200" i="1" u="sng" dirty="0" err="1">
                <a:latin typeface="Times New Roman" pitchFamily="18" charset="0"/>
                <a:cs typeface="Times New Roman" pitchFamily="18" charset="0"/>
              </a:rPr>
              <a:t>đối</a:t>
            </a:r>
            <a:r>
              <a:rPr lang="en-US" sz="2200" i="1" u="sng" dirty="0">
                <a:latin typeface="Times New Roman" pitchFamily="18" charset="0"/>
                <a:cs typeface="Times New Roman" pitchFamily="18" charset="0"/>
              </a:rPr>
              <a:t> </a:t>
            </a:r>
            <a:r>
              <a:rPr lang="en-US" sz="2200" i="1" u="sng" dirty="0" err="1">
                <a:latin typeface="Times New Roman" pitchFamily="18" charset="0"/>
                <a:cs typeface="Times New Roman" pitchFamily="18" charset="0"/>
              </a:rPr>
              <a:t>với</a:t>
            </a:r>
            <a:r>
              <a:rPr lang="en-US" sz="2200" i="1" u="sng" dirty="0">
                <a:latin typeface="Times New Roman" pitchFamily="18" charset="0"/>
                <a:cs typeface="Times New Roman" pitchFamily="18" charset="0"/>
              </a:rPr>
              <a:t> </a:t>
            </a:r>
            <a:r>
              <a:rPr lang="en-US" sz="2200" i="1" u="sng" dirty="0" err="1">
                <a:latin typeface="Times New Roman" pitchFamily="18" charset="0"/>
                <a:cs typeface="Times New Roman" pitchFamily="18" charset="0"/>
              </a:rPr>
              <a:t>các</a:t>
            </a:r>
            <a:r>
              <a:rPr lang="en-US" sz="2200" i="1" u="sng" dirty="0">
                <a:latin typeface="Times New Roman" pitchFamily="18" charset="0"/>
                <a:cs typeface="Times New Roman" pitchFamily="18" charset="0"/>
              </a:rPr>
              <a:t> </a:t>
            </a:r>
            <a:r>
              <a:rPr lang="vi-VN" sz="2200" i="1" u="sng" dirty="0" err="1">
                <a:latin typeface="Times New Roman" pitchFamily="18" charset="0"/>
                <a:cs typeface="Times New Roman" pitchFamily="18" charset="0"/>
              </a:rPr>
              <a:t>trường</a:t>
            </a:r>
            <a:r>
              <a:rPr lang="vi-VN" sz="2200" i="1" u="sng" dirty="0">
                <a:latin typeface="Times New Roman" pitchFamily="18" charset="0"/>
                <a:cs typeface="Times New Roman" pitchFamily="18" charset="0"/>
              </a:rPr>
              <a:t> </a:t>
            </a:r>
            <a:r>
              <a:rPr lang="vi-VN" sz="2200" i="1" u="sng" dirty="0" err="1">
                <a:latin typeface="Times New Roman" pitchFamily="18" charset="0"/>
                <a:cs typeface="Times New Roman" pitchFamily="18" charset="0"/>
              </a:rPr>
              <a:t>hợp</a:t>
            </a:r>
            <a:r>
              <a:rPr lang="vi-VN" sz="2200" i="1" u="sng" dirty="0">
                <a:latin typeface="Times New Roman" pitchFamily="18" charset="0"/>
                <a:cs typeface="Times New Roman" pitchFamily="18" charset="0"/>
              </a:rPr>
              <a:t> sau đây:</a:t>
            </a:r>
            <a:endParaRPr lang="en-US" sz="2200" i="1" u="sng" dirty="0">
              <a:latin typeface="Times New Roman" pitchFamily="18" charset="0"/>
              <a:cs typeface="Times New Roman" pitchFamily="18" charset="0"/>
            </a:endParaRPr>
          </a:p>
          <a:p>
            <a:pPr algn="just"/>
            <a:r>
              <a:rPr lang="en-US" sz="2200" dirty="0">
                <a:latin typeface="Times New Roman" panose="02020603050405020304" pitchFamily="18" charset="0"/>
                <a:cs typeface="Times New Roman" pitchFamily="18" charset="0"/>
              </a:rPr>
              <a:t>K</a:t>
            </a:r>
            <a:r>
              <a:rPr lang="vi-VN" sz="2200" dirty="0">
                <a:latin typeface="Times New Roman" panose="02020603050405020304" pitchFamily="18" charset="0"/>
                <a:cs typeface="Times New Roman" pitchFamily="18" charset="0"/>
              </a:rPr>
              <a:t>hen </a:t>
            </a:r>
            <a:r>
              <a:rPr lang="vi-VN" sz="2200" dirty="0" err="1">
                <a:latin typeface="Times New Roman" panose="02020603050405020304" pitchFamily="18" charset="0"/>
                <a:cs typeface="Times New Roman" pitchFamily="18" charset="0"/>
              </a:rPr>
              <a:t>thưởng</a:t>
            </a:r>
            <a:r>
              <a:rPr lang="vi-VN" sz="2200" dirty="0">
                <a:latin typeface="Times New Roman" panose="02020603050405020304" pitchFamily="18" charset="0"/>
                <a:cs typeface="Times New Roman" pitchFamily="18" charset="0"/>
              </a:rPr>
              <a:t> </a:t>
            </a:r>
            <a:r>
              <a:rPr lang="vi-VN" sz="2200" dirty="0" err="1">
                <a:latin typeface="Times New Roman" panose="02020603050405020304" pitchFamily="18" charset="0"/>
                <a:cs typeface="Times New Roman" pitchFamily="18" charset="0"/>
              </a:rPr>
              <a:t>phục</a:t>
            </a:r>
            <a:r>
              <a:rPr lang="vi-VN" sz="2200" dirty="0">
                <a:latin typeface="Times New Roman" panose="02020603050405020304" pitchFamily="18" charset="0"/>
                <a:cs typeface="Times New Roman" pitchFamily="18" charset="0"/>
              </a:rPr>
              <a:t> </a:t>
            </a:r>
            <a:r>
              <a:rPr lang="vi-VN" sz="2200" dirty="0" err="1">
                <a:latin typeface="Times New Roman" panose="02020603050405020304" pitchFamily="18" charset="0"/>
                <a:cs typeface="Times New Roman" pitchFamily="18" charset="0"/>
              </a:rPr>
              <a:t>vụ</a:t>
            </a:r>
            <a:r>
              <a:rPr lang="vi-VN" sz="2200" dirty="0">
                <a:latin typeface="Times New Roman" panose="02020603050405020304" pitchFamily="18" charset="0"/>
                <a:cs typeface="Times New Roman" pitchFamily="18" charset="0"/>
              </a:rPr>
              <a:t> </a:t>
            </a:r>
            <a:r>
              <a:rPr lang="en-US" sz="2200" dirty="0" err="1">
                <a:latin typeface="Times New Roman" panose="02020603050405020304" pitchFamily="18" charset="0"/>
                <a:cs typeface="Times New Roman" pitchFamily="18" charset="0"/>
              </a:rPr>
              <a:t>nhiệm</a:t>
            </a:r>
            <a:r>
              <a:rPr lang="en-US" sz="2200" dirty="0">
                <a:latin typeface="Times New Roman" panose="02020603050405020304" pitchFamily="18" charset="0"/>
                <a:cs typeface="Times New Roman" pitchFamily="18" charset="0"/>
              </a:rPr>
              <a:t> </a:t>
            </a:r>
            <a:r>
              <a:rPr lang="en-US" sz="2200" dirty="0" err="1">
                <a:latin typeface="Times New Roman" panose="02020603050405020304" pitchFamily="18" charset="0"/>
                <a:cs typeface="Times New Roman" pitchFamily="18" charset="0"/>
              </a:rPr>
              <a:t>vụ</a:t>
            </a:r>
            <a:r>
              <a:rPr lang="en-US" sz="2200" dirty="0">
                <a:latin typeface="Times New Roman" panose="02020603050405020304" pitchFamily="18" charset="0"/>
                <a:cs typeface="Times New Roman" pitchFamily="18" charset="0"/>
              </a:rPr>
              <a:t> </a:t>
            </a:r>
            <a:r>
              <a:rPr lang="vi-VN" sz="2200" dirty="0" err="1">
                <a:latin typeface="Times New Roman" panose="02020603050405020304" pitchFamily="18" charset="0"/>
                <a:cs typeface="Times New Roman" pitchFamily="18" charset="0"/>
              </a:rPr>
              <a:t>chính</a:t>
            </a:r>
            <a:r>
              <a:rPr lang="vi-VN" sz="2200" dirty="0">
                <a:latin typeface="Times New Roman" panose="02020603050405020304" pitchFamily="18" charset="0"/>
                <a:cs typeface="Times New Roman" pitchFamily="18" charset="0"/>
              </a:rPr>
              <a:t> </a:t>
            </a:r>
            <a:r>
              <a:rPr lang="vi-VN" sz="2200" dirty="0" err="1">
                <a:latin typeface="Times New Roman" panose="02020603050405020304" pitchFamily="18" charset="0"/>
                <a:cs typeface="Times New Roman" pitchFamily="18" charset="0"/>
              </a:rPr>
              <a:t>trị</a:t>
            </a:r>
            <a:r>
              <a:rPr lang="vi-VN" sz="2200" dirty="0">
                <a:latin typeface="Times New Roman" panose="02020603050405020304" pitchFamily="18" charset="0"/>
                <a:cs typeface="Times New Roman" pitchFamily="18" charset="0"/>
              </a:rPr>
              <a:t> </a:t>
            </a:r>
            <a:r>
              <a:rPr lang="en-US" sz="2200" dirty="0" err="1">
                <a:latin typeface="Times New Roman" panose="02020603050405020304" pitchFamily="18" charset="0"/>
                <a:cs typeface="Times New Roman" pitchFamily="18" charset="0"/>
              </a:rPr>
              <a:t>của</a:t>
            </a:r>
            <a:r>
              <a:rPr lang="en-US" sz="2200" dirty="0">
                <a:latin typeface="Times New Roman" panose="02020603050405020304" pitchFamily="18" charset="0"/>
                <a:cs typeface="Times New Roman" pitchFamily="18" charset="0"/>
              </a:rPr>
              <a:t> </a:t>
            </a:r>
            <a:r>
              <a:rPr lang="en-US" sz="2200" dirty="0" err="1">
                <a:latin typeface="Times New Roman" panose="02020603050405020304" pitchFamily="18" charset="0"/>
                <a:cs typeface="Times New Roman" pitchFamily="18" charset="0"/>
              </a:rPr>
              <a:t>Đảng</a:t>
            </a:r>
            <a:r>
              <a:rPr lang="en-US" sz="2200" dirty="0">
                <a:latin typeface="Times New Roman" panose="02020603050405020304" pitchFamily="18" charset="0"/>
                <a:cs typeface="Times New Roman" pitchFamily="18" charset="0"/>
              </a:rPr>
              <a:t>, </a:t>
            </a:r>
            <a:r>
              <a:rPr lang="en-US" sz="2200" dirty="0" err="1">
                <a:latin typeface="Times New Roman" panose="02020603050405020304" pitchFamily="18" charset="0"/>
                <a:cs typeface="Times New Roman" pitchFamily="18" charset="0"/>
              </a:rPr>
              <a:t>Nhà</a:t>
            </a:r>
            <a:r>
              <a:rPr lang="en-US" sz="2200" dirty="0">
                <a:latin typeface="Times New Roman" panose="02020603050405020304" pitchFamily="18" charset="0"/>
                <a:cs typeface="Times New Roman" pitchFamily="18" charset="0"/>
              </a:rPr>
              <a:t> </a:t>
            </a:r>
            <a:r>
              <a:rPr lang="en-US" sz="2200" dirty="0" err="1">
                <a:latin typeface="Times New Roman" panose="02020603050405020304" pitchFamily="18" charset="0"/>
                <a:cs typeface="Times New Roman" pitchFamily="18" charset="0"/>
              </a:rPr>
              <a:t>nước</a:t>
            </a:r>
            <a:r>
              <a:rPr lang="en-US" sz="2200" dirty="0">
                <a:latin typeface="Times New Roman" panose="02020603050405020304" pitchFamily="18" charset="0"/>
                <a:cs typeface="Times New Roman" pitchFamily="18" charset="0"/>
              </a:rPr>
              <a:t>;</a:t>
            </a:r>
          </a:p>
          <a:p>
            <a:pPr algn="just"/>
            <a:r>
              <a:rPr lang="vi-VN" sz="2200" b="1" dirty="0">
                <a:latin typeface="Times New Roman" panose="02020603050405020304" pitchFamily="18" charset="0"/>
                <a:cs typeface="Times New Roman" pitchFamily="18" charset="0"/>
              </a:rPr>
              <a:t>Cá nhân (</a:t>
            </a:r>
            <a:r>
              <a:rPr lang="en-US" sz="2200" b="1" dirty="0" err="1">
                <a:latin typeface="Times New Roman" panose="02020603050405020304" pitchFamily="18" charset="0"/>
                <a:cs typeface="Times New Roman" pitchFamily="18" charset="0"/>
              </a:rPr>
              <a:t>ngư</a:t>
            </a:r>
            <a:r>
              <a:rPr lang="en-US" sz="2200" b="1" dirty="0">
                <a:latin typeface="Times New Roman" panose="02020603050405020304" pitchFamily="18" charset="0"/>
                <a:cs typeface="Times New Roman" pitchFamily="18" charset="0"/>
              </a:rPr>
              <a:t> </a:t>
            </a:r>
            <a:r>
              <a:rPr lang="en-US" sz="2200" b="1" dirty="0" err="1">
                <a:latin typeface="Times New Roman" panose="02020603050405020304" pitchFamily="18" charset="0"/>
                <a:cs typeface="Times New Roman" pitchFamily="18" charset="0"/>
              </a:rPr>
              <a:t>dân</a:t>
            </a:r>
            <a:r>
              <a:rPr lang="en-US" sz="2200" b="1" dirty="0">
                <a:latin typeface="Times New Roman" panose="02020603050405020304" pitchFamily="18" charset="0"/>
                <a:cs typeface="Times New Roman" pitchFamily="18" charset="0"/>
              </a:rPr>
              <a:t>, </a:t>
            </a:r>
            <a:r>
              <a:rPr lang="en-US" sz="2200" b="1" dirty="0" err="1">
                <a:latin typeface="Times New Roman" panose="02020603050405020304" pitchFamily="18" charset="0"/>
                <a:cs typeface="Times New Roman" pitchFamily="18" charset="0"/>
              </a:rPr>
              <a:t>đồng</a:t>
            </a:r>
            <a:r>
              <a:rPr lang="en-US" sz="2200" b="1" dirty="0">
                <a:latin typeface="Times New Roman" panose="02020603050405020304" pitchFamily="18" charset="0"/>
                <a:cs typeface="Times New Roman" pitchFamily="18" charset="0"/>
              </a:rPr>
              <a:t> </a:t>
            </a:r>
            <a:r>
              <a:rPr lang="en-US" sz="2200" b="1" dirty="0" err="1">
                <a:latin typeface="Times New Roman" panose="02020603050405020304" pitchFamily="18" charset="0"/>
                <a:cs typeface="Times New Roman" pitchFamily="18" charset="0"/>
              </a:rPr>
              <a:t>bào</a:t>
            </a:r>
            <a:r>
              <a:rPr lang="en-US" sz="2200" b="1" dirty="0">
                <a:latin typeface="Times New Roman" panose="02020603050405020304" pitchFamily="18" charset="0"/>
                <a:cs typeface="Times New Roman" pitchFamily="18" charset="0"/>
              </a:rPr>
              <a:t> </a:t>
            </a:r>
            <a:r>
              <a:rPr lang="en-US" sz="2200" b="1" dirty="0" err="1">
                <a:latin typeface="Times New Roman" panose="02020603050405020304" pitchFamily="18" charset="0"/>
                <a:cs typeface="Times New Roman" pitchFamily="18" charset="0"/>
              </a:rPr>
              <a:t>dân</a:t>
            </a:r>
            <a:r>
              <a:rPr lang="en-US" sz="2200" b="1" dirty="0">
                <a:latin typeface="Times New Roman" panose="02020603050405020304" pitchFamily="18" charset="0"/>
                <a:cs typeface="Times New Roman" pitchFamily="18" charset="0"/>
              </a:rPr>
              <a:t> </a:t>
            </a:r>
            <a:r>
              <a:rPr lang="en-US" sz="2200" b="1" dirty="0" err="1">
                <a:latin typeface="Times New Roman" panose="02020603050405020304" pitchFamily="18" charset="0"/>
                <a:cs typeface="Times New Roman" pitchFamily="18" charset="0"/>
              </a:rPr>
              <a:t>tộc</a:t>
            </a:r>
            <a:r>
              <a:rPr lang="en-US" sz="2200" b="1" dirty="0">
                <a:latin typeface="Times New Roman" panose="02020603050405020304" pitchFamily="18" charset="0"/>
                <a:cs typeface="Times New Roman" pitchFamily="18" charset="0"/>
              </a:rPr>
              <a:t> </a:t>
            </a:r>
            <a:r>
              <a:rPr lang="en-US" sz="2200" b="1" dirty="0" err="1">
                <a:latin typeface="Times New Roman" panose="02020603050405020304" pitchFamily="18" charset="0"/>
                <a:cs typeface="Times New Roman" pitchFamily="18" charset="0"/>
              </a:rPr>
              <a:t>thiểu</a:t>
            </a:r>
            <a:r>
              <a:rPr lang="en-US" sz="2200" b="1" dirty="0">
                <a:latin typeface="Times New Roman" panose="02020603050405020304" pitchFamily="18" charset="0"/>
                <a:cs typeface="Times New Roman" pitchFamily="18" charset="0"/>
              </a:rPr>
              <a:t> </a:t>
            </a:r>
            <a:r>
              <a:rPr lang="en-US" sz="2200" b="1" dirty="0" err="1">
                <a:latin typeface="Times New Roman" panose="02020603050405020304" pitchFamily="18" charset="0"/>
                <a:cs typeface="Times New Roman" pitchFamily="18" charset="0"/>
              </a:rPr>
              <a:t>số</a:t>
            </a:r>
            <a:r>
              <a:rPr lang="en-US" sz="2200" b="1" dirty="0">
                <a:latin typeface="Times New Roman" panose="02020603050405020304" pitchFamily="18" charset="0"/>
                <a:cs typeface="Times New Roman" pitchFamily="18" charset="0"/>
              </a:rPr>
              <a:t>, </a:t>
            </a:r>
            <a:r>
              <a:rPr lang="en-US" sz="2200" b="1" dirty="0" err="1">
                <a:latin typeface="Times New Roman" panose="02020603050405020304" pitchFamily="18" charset="0"/>
                <a:cs typeface="Times New Roman" pitchFamily="18" charset="0"/>
              </a:rPr>
              <a:t>nông</a:t>
            </a:r>
            <a:r>
              <a:rPr lang="en-US" sz="2200" b="1" dirty="0">
                <a:latin typeface="Times New Roman" panose="02020603050405020304" pitchFamily="18" charset="0"/>
                <a:cs typeface="Times New Roman" pitchFamily="18" charset="0"/>
              </a:rPr>
              <a:t> </a:t>
            </a:r>
            <a:r>
              <a:rPr lang="en-US" sz="2200" b="1" dirty="0" err="1">
                <a:latin typeface="Times New Roman" panose="02020603050405020304" pitchFamily="18" charset="0"/>
                <a:cs typeface="Times New Roman" pitchFamily="18" charset="0"/>
              </a:rPr>
              <a:t>dân</a:t>
            </a:r>
            <a:r>
              <a:rPr lang="vi-VN" sz="2200" b="1" dirty="0">
                <a:latin typeface="Times New Roman" panose="02020603050405020304" pitchFamily="18" charset="0"/>
                <a:cs typeface="Times New Roman" pitchFamily="18" charset="0"/>
              </a:rPr>
              <a:t>, công nhân, người yếu thế, khuyết tật), </a:t>
            </a:r>
            <a:r>
              <a:rPr lang="vi-VN" sz="2200" dirty="0">
                <a:latin typeface="Times New Roman" panose="02020603050405020304" pitchFamily="18" charset="0"/>
                <a:cs typeface="Times New Roman" pitchFamily="18" charset="0"/>
              </a:rPr>
              <a:t>tập thể lập được thành tích xuất sắc đột xuất</a:t>
            </a:r>
            <a:r>
              <a:rPr lang="en-US" sz="2200" dirty="0">
                <a:latin typeface="Times New Roman" panose="02020603050405020304" pitchFamily="18" charset="0"/>
                <a:cs typeface="Times New Roman" pitchFamily="18" charset="0"/>
              </a:rPr>
              <a:t> </a:t>
            </a:r>
            <a:r>
              <a:rPr lang="en-US" sz="2200" dirty="0" err="1">
                <a:latin typeface="Times New Roman" panose="02020603050405020304" pitchFamily="18" charset="0"/>
                <a:cs typeface="Times New Roman" pitchFamily="18" charset="0"/>
              </a:rPr>
              <a:t>trong</a:t>
            </a:r>
            <a:r>
              <a:rPr lang="en-US" sz="2200" dirty="0">
                <a:latin typeface="Times New Roman" panose="02020603050405020304" pitchFamily="18" charset="0"/>
                <a:cs typeface="Times New Roman" pitchFamily="18" charset="0"/>
              </a:rPr>
              <a:t> </a:t>
            </a:r>
            <a:r>
              <a:rPr lang="en-US" sz="2200" dirty="0" err="1">
                <a:latin typeface="Times New Roman" panose="02020603050405020304" pitchFamily="18" charset="0"/>
                <a:cs typeface="Times New Roman" pitchFamily="18" charset="0"/>
              </a:rPr>
              <a:t>lao</a:t>
            </a:r>
            <a:r>
              <a:rPr lang="en-US" sz="2200" dirty="0">
                <a:latin typeface="Times New Roman" panose="02020603050405020304" pitchFamily="18" charset="0"/>
                <a:cs typeface="Times New Roman" pitchFamily="18" charset="0"/>
              </a:rPr>
              <a:t> </a:t>
            </a:r>
            <a:r>
              <a:rPr lang="en-US" sz="2200" dirty="0" err="1">
                <a:latin typeface="Times New Roman" panose="02020603050405020304" pitchFamily="18" charset="0"/>
                <a:cs typeface="Times New Roman" pitchFamily="18" charset="0"/>
              </a:rPr>
              <a:t>động</a:t>
            </a:r>
            <a:r>
              <a:rPr lang="en-US" sz="2200" dirty="0">
                <a:latin typeface="Times New Roman" panose="02020603050405020304" pitchFamily="18" charset="0"/>
                <a:cs typeface="Times New Roman" pitchFamily="18" charset="0"/>
              </a:rPr>
              <a:t>, </a:t>
            </a:r>
            <a:r>
              <a:rPr lang="en-US" sz="2200" dirty="0" err="1">
                <a:latin typeface="Times New Roman" panose="02020603050405020304" pitchFamily="18" charset="0"/>
                <a:cs typeface="Times New Roman" pitchFamily="18" charset="0"/>
              </a:rPr>
              <a:t>sản</a:t>
            </a:r>
            <a:r>
              <a:rPr lang="en-US" sz="2200" dirty="0">
                <a:latin typeface="Times New Roman" panose="02020603050405020304" pitchFamily="18" charset="0"/>
                <a:cs typeface="Times New Roman" pitchFamily="18" charset="0"/>
              </a:rPr>
              <a:t> </a:t>
            </a:r>
            <a:r>
              <a:rPr lang="en-US" sz="2200" dirty="0" err="1">
                <a:latin typeface="Times New Roman" panose="02020603050405020304" pitchFamily="18" charset="0"/>
                <a:cs typeface="Times New Roman" pitchFamily="18" charset="0"/>
              </a:rPr>
              <a:t>xuất</a:t>
            </a:r>
            <a:r>
              <a:rPr lang="en-US" sz="2200" dirty="0">
                <a:latin typeface="Times New Roman" panose="02020603050405020304" pitchFamily="18" charset="0"/>
                <a:cs typeface="Times New Roman" pitchFamily="18" charset="0"/>
              </a:rPr>
              <a:t>, </a:t>
            </a:r>
            <a:r>
              <a:rPr lang="en-US" sz="2200" dirty="0" err="1">
                <a:latin typeface="Times New Roman" panose="02020603050405020304" pitchFamily="18" charset="0"/>
                <a:cs typeface="Times New Roman" pitchFamily="18" charset="0"/>
              </a:rPr>
              <a:t>công</a:t>
            </a:r>
            <a:r>
              <a:rPr lang="en-US" sz="2200" dirty="0">
                <a:latin typeface="Times New Roman" panose="02020603050405020304" pitchFamily="18" charset="0"/>
                <a:cs typeface="Times New Roman" pitchFamily="18" charset="0"/>
              </a:rPr>
              <a:t> </a:t>
            </a:r>
            <a:r>
              <a:rPr lang="en-US" sz="2200" dirty="0" err="1">
                <a:latin typeface="Times New Roman" panose="02020603050405020304" pitchFamily="18" charset="0"/>
                <a:cs typeface="Times New Roman" pitchFamily="18" charset="0"/>
              </a:rPr>
              <a:t>tác</a:t>
            </a:r>
            <a:endParaRPr lang="en-US" sz="2200" dirty="0">
              <a:latin typeface="Times New Roman" panose="02020603050405020304" pitchFamily="18" charset="0"/>
              <a:cs typeface="Times New Roman" pitchFamily="18" charset="0"/>
            </a:endParaRPr>
          </a:p>
          <a:p>
            <a:pPr algn="just"/>
            <a:r>
              <a:rPr lang="vi-VN" sz="2200" b="1" dirty="0">
                <a:latin typeface="Times New Roman" panose="02020603050405020304" pitchFamily="18" charset="0"/>
                <a:cs typeface="Times New Roman" pitchFamily="18" charset="0"/>
              </a:rPr>
              <a:t>Khen </a:t>
            </a:r>
            <a:r>
              <a:rPr lang="vi-VN" sz="2200" b="1" dirty="0" err="1">
                <a:latin typeface="Times New Roman" panose="02020603050405020304" pitchFamily="18" charset="0"/>
                <a:cs typeface="Times New Roman" pitchFamily="18" charset="0"/>
              </a:rPr>
              <a:t>thưởng</a:t>
            </a:r>
            <a:r>
              <a:rPr lang="vi-VN" sz="2200" b="1" dirty="0">
                <a:latin typeface="Times New Roman" panose="02020603050405020304" pitchFamily="18" charset="0"/>
                <a:cs typeface="Times New Roman" pitchFamily="18" charset="0"/>
              </a:rPr>
              <a:t> do </a:t>
            </a:r>
            <a:r>
              <a:rPr lang="vi-VN" sz="2200" b="1" dirty="0" err="1">
                <a:latin typeface="Times New Roman" panose="02020603050405020304" pitchFamily="18" charset="0"/>
                <a:cs typeface="Times New Roman" pitchFamily="18" charset="0"/>
              </a:rPr>
              <a:t>người</a:t>
            </a:r>
            <a:r>
              <a:rPr lang="vi-VN" sz="2200" b="1" dirty="0">
                <a:latin typeface="Times New Roman" panose="02020603050405020304" pitchFamily="18" charset="0"/>
                <a:cs typeface="Times New Roman" pitchFamily="18" charset="0"/>
              </a:rPr>
              <a:t> </a:t>
            </a:r>
            <a:r>
              <a:rPr lang="vi-VN" sz="2200" b="1" dirty="0" err="1">
                <a:latin typeface="Times New Roman" panose="02020603050405020304" pitchFamily="18" charset="0"/>
                <a:cs typeface="Times New Roman" pitchFamily="18" charset="0"/>
              </a:rPr>
              <a:t>đứng</a:t>
            </a:r>
            <a:r>
              <a:rPr lang="vi-VN" sz="2200" b="1" dirty="0">
                <a:latin typeface="Times New Roman" panose="02020603050405020304" pitchFamily="18" charset="0"/>
                <a:cs typeface="Times New Roman" pitchFamily="18" charset="0"/>
              </a:rPr>
              <a:t> </a:t>
            </a:r>
            <a:r>
              <a:rPr lang="vi-VN" sz="2200" b="1" dirty="0" err="1">
                <a:latin typeface="Times New Roman" panose="02020603050405020304" pitchFamily="18" charset="0"/>
                <a:cs typeface="Times New Roman" pitchFamily="18" charset="0"/>
              </a:rPr>
              <a:t>đầu</a:t>
            </a:r>
            <a:r>
              <a:rPr lang="vi-VN" sz="2200" b="1" dirty="0">
                <a:latin typeface="Times New Roman" panose="02020603050405020304" pitchFamily="18" charset="0"/>
                <a:cs typeface="Times New Roman" pitchFamily="18" charset="0"/>
              </a:rPr>
              <a:t> cơ quan, </a:t>
            </a:r>
            <a:r>
              <a:rPr lang="en-US" sz="2200" b="1" dirty="0" err="1">
                <a:latin typeface="Times New Roman" panose="02020603050405020304" pitchFamily="18" charset="0"/>
                <a:cs typeface="Times New Roman" pitchFamily="18" charset="0"/>
              </a:rPr>
              <a:t>tổ</a:t>
            </a:r>
            <a:r>
              <a:rPr lang="en-US" sz="2200" b="1" dirty="0">
                <a:latin typeface="Times New Roman" panose="02020603050405020304" pitchFamily="18" charset="0"/>
                <a:cs typeface="Times New Roman" pitchFamily="18" charset="0"/>
              </a:rPr>
              <a:t> </a:t>
            </a:r>
            <a:r>
              <a:rPr lang="en-US" sz="2200" b="1" dirty="0" err="1">
                <a:latin typeface="Times New Roman" panose="02020603050405020304" pitchFamily="18" charset="0"/>
                <a:cs typeface="Times New Roman" pitchFamily="18" charset="0"/>
              </a:rPr>
              <a:t>chức</a:t>
            </a:r>
            <a:r>
              <a:rPr lang="en-US" sz="2200" b="1" dirty="0">
                <a:latin typeface="Times New Roman" panose="02020603050405020304" pitchFamily="18" charset="0"/>
                <a:cs typeface="Times New Roman" pitchFamily="18" charset="0"/>
              </a:rPr>
              <a:t>, </a:t>
            </a:r>
            <a:r>
              <a:rPr lang="vi-VN" sz="2200" b="1" dirty="0">
                <a:latin typeface="Times New Roman" panose="02020603050405020304" pitchFamily="18" charset="0"/>
                <a:cs typeface="Times New Roman" pitchFamily="18" charset="0"/>
              </a:rPr>
              <a:t>đơn </a:t>
            </a:r>
            <a:r>
              <a:rPr lang="vi-VN" sz="2200" b="1" dirty="0" err="1">
                <a:latin typeface="Times New Roman" panose="02020603050405020304" pitchFamily="18" charset="0"/>
                <a:cs typeface="Times New Roman" pitchFamily="18" charset="0"/>
              </a:rPr>
              <a:t>vị</a:t>
            </a:r>
            <a:r>
              <a:rPr lang="vi-VN" sz="2200" b="1" dirty="0">
                <a:latin typeface="Times New Roman" panose="02020603050405020304" pitchFamily="18" charset="0"/>
                <a:cs typeface="Times New Roman" pitchFamily="18" charset="0"/>
              </a:rPr>
              <a:t> </a:t>
            </a:r>
            <a:r>
              <a:rPr lang="vi-VN" sz="2200" b="1" dirty="0" err="1">
                <a:latin typeface="Times New Roman" panose="02020603050405020304" pitchFamily="18" charset="0"/>
                <a:cs typeface="Times New Roman" pitchFamily="18" charset="0"/>
              </a:rPr>
              <a:t>phát</a:t>
            </a:r>
            <a:r>
              <a:rPr lang="vi-VN" sz="2200" b="1" dirty="0">
                <a:latin typeface="Times New Roman" panose="02020603050405020304" pitchFamily="18" charset="0"/>
                <a:cs typeface="Times New Roman" pitchFamily="18" charset="0"/>
              </a:rPr>
              <a:t> </a:t>
            </a:r>
            <a:r>
              <a:rPr lang="vi-VN" sz="2200" b="1" dirty="0" err="1">
                <a:latin typeface="Times New Roman" panose="02020603050405020304" pitchFamily="18" charset="0"/>
                <a:cs typeface="Times New Roman" pitchFamily="18" charset="0"/>
              </a:rPr>
              <a:t>hiện</a:t>
            </a:r>
            <a:r>
              <a:rPr lang="vi-VN" sz="2200" b="1" dirty="0">
                <a:latin typeface="Times New Roman" panose="02020603050405020304" pitchFamily="18" charset="0"/>
                <a:cs typeface="Times New Roman" pitchFamily="18" charset="0"/>
              </a:rPr>
              <a:t>; </a:t>
            </a:r>
            <a:endParaRPr lang="en-US" sz="2200" b="1" dirty="0">
              <a:latin typeface="Times New Roman" panose="02020603050405020304" pitchFamily="18" charset="0"/>
              <a:cs typeface="Times New Roman" pitchFamily="18" charset="0"/>
            </a:endParaRPr>
          </a:p>
          <a:p>
            <a:pPr algn="just"/>
            <a:r>
              <a:rPr lang="vi-VN" sz="2200" dirty="0">
                <a:latin typeface="Times New Roman" panose="02020603050405020304" pitchFamily="18" charset="0"/>
                <a:cs typeface="Times New Roman" pitchFamily="18" charset="0"/>
              </a:rPr>
              <a:t>Khen </a:t>
            </a:r>
            <a:r>
              <a:rPr lang="vi-VN" sz="2200" dirty="0" err="1">
                <a:latin typeface="Times New Roman" panose="02020603050405020304" pitchFamily="18" charset="0"/>
                <a:cs typeface="Times New Roman" pitchFamily="18" charset="0"/>
              </a:rPr>
              <a:t>thưởng</a:t>
            </a:r>
            <a:r>
              <a:rPr lang="vi-VN" sz="2200" dirty="0">
                <a:latin typeface="Times New Roman" panose="02020603050405020304" pitchFamily="18" charset="0"/>
                <a:cs typeface="Times New Roman" pitchFamily="18" charset="0"/>
              </a:rPr>
              <a:t> </a:t>
            </a:r>
            <a:r>
              <a:rPr lang="vi-VN" sz="2200" dirty="0" err="1">
                <a:latin typeface="Times New Roman" panose="02020603050405020304" pitchFamily="18" charset="0"/>
                <a:cs typeface="Times New Roman" pitchFamily="18" charset="0"/>
              </a:rPr>
              <a:t>cống</a:t>
            </a:r>
            <a:r>
              <a:rPr lang="vi-VN" sz="2200" dirty="0">
                <a:latin typeface="Times New Roman" panose="02020603050405020304" pitchFamily="18" charset="0"/>
                <a:cs typeface="Times New Roman" pitchFamily="18" charset="0"/>
              </a:rPr>
              <a:t> </a:t>
            </a:r>
            <a:r>
              <a:rPr lang="vi-VN" sz="2200" dirty="0" err="1">
                <a:latin typeface="Times New Roman" panose="02020603050405020304" pitchFamily="18" charset="0"/>
                <a:cs typeface="Times New Roman" pitchFamily="18" charset="0"/>
              </a:rPr>
              <a:t>hiến</a:t>
            </a:r>
            <a:r>
              <a:rPr lang="vi-VN" sz="2200" dirty="0">
                <a:latin typeface="Times New Roman" panose="02020603050405020304" pitchFamily="18" charset="0"/>
                <a:cs typeface="Times New Roman" pitchFamily="18" charset="0"/>
              </a:rPr>
              <a:t>, khen </a:t>
            </a:r>
            <a:r>
              <a:rPr lang="vi-VN" sz="2200" dirty="0" err="1">
                <a:latin typeface="Times New Roman" panose="02020603050405020304" pitchFamily="18" charset="0"/>
                <a:cs typeface="Times New Roman" pitchFamily="18" charset="0"/>
              </a:rPr>
              <a:t>thưởng</a:t>
            </a:r>
            <a:r>
              <a:rPr lang="vi-VN" sz="2200" dirty="0">
                <a:latin typeface="Times New Roman" panose="02020603050405020304" pitchFamily="18" charset="0"/>
                <a:cs typeface="Times New Roman" pitchFamily="18" charset="0"/>
              </a:rPr>
              <a:t> niên </a:t>
            </a:r>
            <a:r>
              <a:rPr lang="vi-VN" sz="2200" dirty="0" err="1">
                <a:latin typeface="Times New Roman" panose="02020603050405020304" pitchFamily="18" charset="0"/>
                <a:cs typeface="Times New Roman" pitchFamily="18" charset="0"/>
              </a:rPr>
              <a:t>hạn</a:t>
            </a:r>
            <a:r>
              <a:rPr lang="en-US" sz="2200" dirty="0">
                <a:latin typeface="Times New Roman" panose="02020603050405020304" pitchFamily="18" charset="0"/>
                <a:cs typeface="Times New Roman" pitchFamily="18" charset="0"/>
              </a:rPr>
              <a:t>, </a:t>
            </a:r>
            <a:r>
              <a:rPr lang="en-US" sz="2200" dirty="0" err="1">
                <a:latin typeface="Times New Roman" panose="02020603050405020304" pitchFamily="18" charset="0"/>
                <a:cs typeface="Times New Roman" pitchFamily="18" charset="0"/>
              </a:rPr>
              <a:t>khen</a:t>
            </a:r>
            <a:r>
              <a:rPr lang="en-US" sz="2200" dirty="0">
                <a:latin typeface="Times New Roman" panose="02020603050405020304" pitchFamily="18" charset="0"/>
                <a:cs typeface="Times New Roman" pitchFamily="18" charset="0"/>
              </a:rPr>
              <a:t> </a:t>
            </a:r>
            <a:r>
              <a:rPr lang="en-US" sz="2200" dirty="0" err="1">
                <a:latin typeface="Times New Roman" panose="02020603050405020304" pitchFamily="18" charset="0"/>
                <a:cs typeface="Times New Roman" pitchFamily="18" charset="0"/>
              </a:rPr>
              <a:t>thưởng</a:t>
            </a:r>
            <a:r>
              <a:rPr lang="en-US" sz="2200" dirty="0">
                <a:latin typeface="Times New Roman" panose="02020603050405020304" pitchFamily="18" charset="0"/>
                <a:cs typeface="Times New Roman" pitchFamily="18" charset="0"/>
              </a:rPr>
              <a:t> </a:t>
            </a:r>
            <a:r>
              <a:rPr lang="en-US" sz="2200" dirty="0" err="1">
                <a:latin typeface="Times New Roman" panose="02020603050405020304" pitchFamily="18" charset="0"/>
                <a:cs typeface="Times New Roman" pitchFamily="18" charset="0"/>
              </a:rPr>
              <a:t>đối</a:t>
            </a:r>
            <a:r>
              <a:rPr lang="en-US" sz="2200" dirty="0">
                <a:latin typeface="Times New Roman" panose="02020603050405020304" pitchFamily="18" charset="0"/>
                <a:cs typeface="Times New Roman" pitchFamily="18" charset="0"/>
              </a:rPr>
              <a:t> </a:t>
            </a:r>
            <a:r>
              <a:rPr lang="en-US" sz="2200" dirty="0" err="1">
                <a:latin typeface="Times New Roman" panose="02020603050405020304" pitchFamily="18" charset="0"/>
                <a:cs typeface="Times New Roman" pitchFamily="18" charset="0"/>
              </a:rPr>
              <a:t>ngoại</a:t>
            </a:r>
            <a:r>
              <a:rPr lang="vi-VN" sz="2200" dirty="0">
                <a:latin typeface="Times New Roman" panose="02020603050405020304" pitchFamily="18" charset="0"/>
                <a:cs typeface="Times New Roman" pitchFamily="18" charset="0"/>
              </a:rPr>
              <a:t>;</a:t>
            </a:r>
            <a:endParaRPr lang="en-US" sz="2200" dirty="0">
              <a:latin typeface="Times New Roman" panose="02020603050405020304" pitchFamily="18" charset="0"/>
              <a:cs typeface="Times New Roman" pitchFamily="18" charset="0"/>
            </a:endParaRPr>
          </a:p>
          <a:p>
            <a:pPr algn="just"/>
            <a:r>
              <a:rPr lang="en-US" sz="2200" dirty="0" err="1">
                <a:latin typeface="Times New Roman" panose="02020603050405020304" pitchFamily="18" charset="0"/>
                <a:cs typeface="Times New Roman" pitchFamily="18" charset="0"/>
              </a:rPr>
              <a:t>Khen</a:t>
            </a:r>
            <a:r>
              <a:rPr lang="en-US" sz="2200" dirty="0">
                <a:latin typeface="Times New Roman" panose="02020603050405020304" pitchFamily="18" charset="0"/>
                <a:cs typeface="Times New Roman" pitchFamily="18" charset="0"/>
              </a:rPr>
              <a:t> </a:t>
            </a:r>
            <a:r>
              <a:rPr lang="en-US" sz="2200" dirty="0" err="1">
                <a:latin typeface="Times New Roman" panose="02020603050405020304" pitchFamily="18" charset="0"/>
                <a:cs typeface="Times New Roman" pitchFamily="18" charset="0"/>
              </a:rPr>
              <a:t>thưởng</a:t>
            </a:r>
            <a:r>
              <a:rPr lang="en-US" sz="2200" dirty="0">
                <a:latin typeface="Times New Roman" panose="02020603050405020304" pitchFamily="18" charset="0"/>
                <a:cs typeface="Times New Roman" pitchFamily="18" charset="0"/>
              </a:rPr>
              <a:t> </a:t>
            </a:r>
            <a:r>
              <a:rPr lang="en-US" sz="2200" dirty="0" err="1">
                <a:latin typeface="Times New Roman" panose="02020603050405020304" pitchFamily="18" charset="0"/>
                <a:cs typeface="Times New Roman" pitchFamily="18" charset="0"/>
              </a:rPr>
              <a:t>thành</a:t>
            </a:r>
            <a:r>
              <a:rPr lang="en-US" sz="2200" dirty="0">
                <a:latin typeface="Times New Roman" panose="02020603050405020304" pitchFamily="18" charset="0"/>
                <a:cs typeface="Times New Roman" pitchFamily="18" charset="0"/>
              </a:rPr>
              <a:t> </a:t>
            </a:r>
            <a:r>
              <a:rPr lang="en-US" sz="2200" dirty="0" err="1">
                <a:latin typeface="Times New Roman" panose="02020603050405020304" pitchFamily="18" charset="0"/>
                <a:cs typeface="Times New Roman" pitchFamily="18" charset="0"/>
              </a:rPr>
              <a:t>tích</a:t>
            </a:r>
            <a:r>
              <a:rPr lang="en-US" sz="2200" dirty="0">
                <a:latin typeface="Times New Roman" panose="02020603050405020304" pitchFamily="18" charset="0"/>
                <a:cs typeface="Times New Roman" pitchFamily="18" charset="0"/>
              </a:rPr>
              <a:t> </a:t>
            </a:r>
            <a:r>
              <a:rPr lang="en-US" sz="2200" dirty="0" err="1">
                <a:latin typeface="Times New Roman" panose="02020603050405020304" pitchFamily="18" charset="0"/>
                <a:cs typeface="Times New Roman" pitchFamily="18" charset="0"/>
              </a:rPr>
              <a:t>có</a:t>
            </a:r>
            <a:r>
              <a:rPr lang="en-US" sz="2200" dirty="0">
                <a:latin typeface="Times New Roman" panose="02020603050405020304" pitchFamily="18" charset="0"/>
                <a:cs typeface="Times New Roman" pitchFamily="18" charset="0"/>
              </a:rPr>
              <a:t> </a:t>
            </a:r>
            <a:r>
              <a:rPr lang="en-US" sz="2200" dirty="0" err="1">
                <a:latin typeface="Times New Roman" panose="02020603050405020304" pitchFamily="18" charset="0"/>
                <a:cs typeface="Times New Roman" pitchFamily="18" charset="0"/>
              </a:rPr>
              <a:t>nội</a:t>
            </a:r>
            <a:r>
              <a:rPr lang="en-US" sz="2200" dirty="0">
                <a:latin typeface="Times New Roman" panose="02020603050405020304" pitchFamily="18" charset="0"/>
                <a:cs typeface="Times New Roman" pitchFamily="18" charset="0"/>
              </a:rPr>
              <a:t> dung </a:t>
            </a:r>
            <a:r>
              <a:rPr lang="en-US" sz="2200" dirty="0" err="1">
                <a:latin typeface="Times New Roman" panose="02020603050405020304" pitchFamily="18" charset="0"/>
                <a:cs typeface="Times New Roman" pitchFamily="18" charset="0"/>
              </a:rPr>
              <a:t>bí</a:t>
            </a:r>
            <a:r>
              <a:rPr lang="en-US" sz="2200" dirty="0">
                <a:latin typeface="Times New Roman" panose="02020603050405020304" pitchFamily="18" charset="0"/>
                <a:cs typeface="Times New Roman" pitchFamily="18" charset="0"/>
              </a:rPr>
              <a:t> </a:t>
            </a:r>
            <a:r>
              <a:rPr lang="en-US" sz="2200" dirty="0" err="1">
                <a:latin typeface="Times New Roman" panose="02020603050405020304" pitchFamily="18" charset="0"/>
                <a:cs typeface="Times New Roman" pitchFamily="18" charset="0"/>
              </a:rPr>
              <a:t>mật</a:t>
            </a:r>
            <a:r>
              <a:rPr lang="en-US" sz="2200" dirty="0">
                <a:latin typeface="Times New Roman" panose="02020603050405020304" pitchFamily="18" charset="0"/>
                <a:cs typeface="Times New Roman" pitchFamily="18" charset="0"/>
              </a:rPr>
              <a:t> </a:t>
            </a:r>
            <a:r>
              <a:rPr lang="en-US" sz="2200" dirty="0" err="1">
                <a:latin typeface="Times New Roman" panose="02020603050405020304" pitchFamily="18" charset="0"/>
                <a:cs typeface="Times New Roman" pitchFamily="18" charset="0"/>
              </a:rPr>
              <a:t>nhà</a:t>
            </a:r>
            <a:r>
              <a:rPr lang="en-US" sz="2200" dirty="0">
                <a:latin typeface="Times New Roman" panose="02020603050405020304" pitchFamily="18" charset="0"/>
                <a:cs typeface="Times New Roman" pitchFamily="18" charset="0"/>
              </a:rPr>
              <a:t> </a:t>
            </a:r>
            <a:r>
              <a:rPr lang="en-US" sz="2200" dirty="0" err="1">
                <a:latin typeface="Times New Roman" panose="02020603050405020304" pitchFamily="18" charset="0"/>
                <a:cs typeface="Times New Roman" pitchFamily="18" charset="0"/>
              </a:rPr>
              <a:t>nước</a:t>
            </a:r>
            <a:r>
              <a:rPr lang="en-US" sz="2200" dirty="0">
                <a:latin typeface="Times New Roman" pitchFamily="18" charset="0"/>
                <a:cs typeface="Times New Roman" pitchFamily="18" charset="0"/>
              </a:rPr>
              <a:t>.</a:t>
            </a:r>
          </a:p>
          <a:p>
            <a:pPr marL="0" indent="0" algn="just">
              <a:buNone/>
            </a:pPr>
            <a:r>
              <a:rPr lang="en-US" sz="2200" dirty="0">
                <a:latin typeface="Times New Roman" pitchFamily="18" charset="0"/>
                <a:cs typeface="Times New Roman" pitchFamily="18" charset="0"/>
              </a:rPr>
              <a:t>     </a:t>
            </a:r>
            <a:r>
              <a:rPr lang="en-US" sz="2200" i="1" u="sng" dirty="0" err="1">
                <a:latin typeface="Times New Roman" pitchFamily="18" charset="0"/>
                <a:cs typeface="Times New Roman" pitchFamily="18" charset="0"/>
              </a:rPr>
              <a:t>Hồ</a:t>
            </a:r>
            <a:r>
              <a:rPr lang="en-US" sz="2200" i="1" u="sng" dirty="0">
                <a:latin typeface="Times New Roman" pitchFamily="18" charset="0"/>
                <a:cs typeface="Times New Roman" pitchFamily="18" charset="0"/>
              </a:rPr>
              <a:t> </a:t>
            </a:r>
            <a:r>
              <a:rPr lang="en-US" sz="2200" i="1" u="sng" dirty="0" err="1">
                <a:latin typeface="Times New Roman" pitchFamily="18" charset="0"/>
                <a:cs typeface="Times New Roman" pitchFamily="18" charset="0"/>
              </a:rPr>
              <a:t>sơ</a:t>
            </a:r>
            <a:r>
              <a:rPr lang="en-US" sz="2200" i="1" u="sng" dirty="0">
                <a:latin typeface="Times New Roman" pitchFamily="18" charset="0"/>
                <a:cs typeface="Times New Roman" pitchFamily="18" charset="0"/>
              </a:rPr>
              <a:t> </a:t>
            </a:r>
            <a:r>
              <a:rPr lang="en-US" sz="2200" i="1" u="sng" dirty="0" err="1">
                <a:latin typeface="Times New Roman" pitchFamily="18" charset="0"/>
                <a:cs typeface="Times New Roman" pitchFamily="18" charset="0"/>
              </a:rPr>
              <a:t>trình</a:t>
            </a:r>
            <a:r>
              <a:rPr lang="en-US" sz="2200" i="1" u="sng" dirty="0">
                <a:latin typeface="Times New Roman" pitchFamily="18" charset="0"/>
                <a:cs typeface="Times New Roman" pitchFamily="18" charset="0"/>
              </a:rPr>
              <a:t> </a:t>
            </a:r>
            <a:r>
              <a:rPr lang="en-US" sz="2200" i="1" u="sng" dirty="0" err="1">
                <a:latin typeface="Times New Roman" pitchFamily="18" charset="0"/>
                <a:cs typeface="Times New Roman" pitchFamily="18" charset="0"/>
              </a:rPr>
              <a:t>khen</a:t>
            </a:r>
            <a:r>
              <a:rPr lang="en-US" sz="2200" i="1" u="sng" dirty="0">
                <a:latin typeface="Times New Roman" pitchFamily="18" charset="0"/>
                <a:cs typeface="Times New Roman" pitchFamily="18" charset="0"/>
              </a:rPr>
              <a:t> </a:t>
            </a:r>
            <a:r>
              <a:rPr lang="en-US" sz="2200" i="1" u="sng" dirty="0" err="1">
                <a:latin typeface="Times New Roman" pitchFamily="18" charset="0"/>
                <a:cs typeface="Times New Roman" pitchFamily="18" charset="0"/>
              </a:rPr>
              <a:t>gồm</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Tờ</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trình</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của</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bộ</a:t>
            </a:r>
            <a:r>
              <a:rPr lang="en-US" sz="2200" dirty="0">
                <a:latin typeface="Times New Roman" pitchFamily="18" charset="0"/>
                <a:cs typeface="Times New Roman" pitchFamily="18" charset="0"/>
              </a:rPr>
              <a:t>, ban, </a:t>
            </a:r>
            <a:r>
              <a:rPr lang="en-US" sz="2200" dirty="0" err="1">
                <a:latin typeface="Times New Roman" pitchFamily="18" charset="0"/>
                <a:cs typeface="Times New Roman" pitchFamily="18" charset="0"/>
              </a:rPr>
              <a:t>ngành</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tỉnh</a:t>
            </a:r>
            <a:r>
              <a:rPr lang="en-US" sz="2200" dirty="0">
                <a:latin typeface="Times New Roman" pitchFamily="18" charset="0"/>
                <a:cs typeface="Times New Roman" pitchFamily="18" charset="0"/>
              </a:rPr>
              <a:t> + </a:t>
            </a:r>
          </a:p>
          <a:p>
            <a:pPr marL="0" indent="0" algn="just">
              <a:buNone/>
            </a:pP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Báo</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cáo</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tóm</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tắt</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thành</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tích</a:t>
            </a:r>
            <a:r>
              <a:rPr lang="en-US" sz="2200" dirty="0">
                <a:latin typeface="Times New Roman" pitchFamily="18" charset="0"/>
                <a:cs typeface="Times New Roman" pitchFamily="18" charset="0"/>
              </a:rPr>
              <a:t> do </a:t>
            </a:r>
            <a:r>
              <a:rPr lang="en-US" sz="2200" dirty="0" err="1">
                <a:latin typeface="Times New Roman" pitchFamily="18" charset="0"/>
                <a:cs typeface="Times New Roman" pitchFamily="18" charset="0"/>
              </a:rPr>
              <a:t>cơ</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quan</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tổ</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chức</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đơn</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vị</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đề</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nghị</a:t>
            </a:r>
            <a:r>
              <a:rPr lang="en-US" sz="2200" dirty="0">
                <a:latin typeface="Times New Roman" pitchFamily="18" charset="0"/>
                <a:cs typeface="Times New Roman" pitchFamily="18" charset="0"/>
              </a:rPr>
              <a:t> </a:t>
            </a:r>
          </a:p>
          <a:p>
            <a:pPr marL="0" indent="0" algn="just">
              <a:buNone/>
            </a:pP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thực</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hiện</a:t>
            </a:r>
            <a:r>
              <a:rPr lang="en-US" sz="2200" dirty="0">
                <a:latin typeface="Times New Roman" pitchFamily="18" charset="0"/>
                <a:cs typeface="Times New Roman" pitchFamily="18" charset="0"/>
              </a:rPr>
              <a:t>.</a:t>
            </a:r>
          </a:p>
          <a:p>
            <a:pPr>
              <a:buFont typeface="Wingdings 2" pitchFamily="18" charset="2"/>
              <a:buNone/>
            </a:pPr>
            <a:endParaRPr lang="en-US" sz="2800" dirty="0">
              <a:latin typeface="Times New Roman" pitchFamily="18" charset="0"/>
              <a:cs typeface="Times New Roman" pitchFamily="18" charset="0"/>
            </a:endParaRPr>
          </a:p>
        </p:txBody>
      </p:sp>
    </p:spTree>
    <p:extLst>
      <p:ext uri="{BB962C8B-B14F-4D97-AF65-F5344CB8AC3E}">
        <p14:creationId xmlns:p14="http://schemas.microsoft.com/office/powerpoint/2010/main" val="33992507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359BE9-3F2A-3741-F046-3D40D7C35E29}"/>
              </a:ext>
            </a:extLst>
          </p:cNvPr>
          <p:cNvSpPr>
            <a:spLocks noGrp="1"/>
          </p:cNvSpPr>
          <p:nvPr>
            <p:ph type="title"/>
          </p:nvPr>
        </p:nvSpPr>
        <p:spPr>
          <a:xfrm>
            <a:off x="609599" y="324854"/>
            <a:ext cx="7788442" cy="433136"/>
          </a:xfrm>
        </p:spPr>
        <p:txBody>
          <a:bodyPr>
            <a:normAutofit fontScale="90000"/>
          </a:bodyPr>
          <a:lstStyle/>
          <a:p>
            <a:r>
              <a:rPr lang="en-VN" sz="2400" dirty="0">
                <a:latin typeface="Times New Roman" panose="02020603050405020304" pitchFamily="18" charset="0"/>
                <a:cs typeface="Times New Roman" panose="02020603050405020304" pitchFamily="18" charset="0"/>
              </a:rPr>
              <a:t>        5/ HỒ SƠ, THỦ TỤC KHEN THƯỞNG</a:t>
            </a:r>
          </a:p>
        </p:txBody>
      </p:sp>
      <p:graphicFrame>
        <p:nvGraphicFramePr>
          <p:cNvPr id="8" name="Content Placeholder 7">
            <a:extLst>
              <a:ext uri="{FF2B5EF4-FFF2-40B4-BE49-F238E27FC236}">
                <a16:creationId xmlns:a16="http://schemas.microsoft.com/office/drawing/2014/main" id="{B6DBB6A9-23A8-C210-2405-161170250BC8}"/>
              </a:ext>
            </a:extLst>
          </p:cNvPr>
          <p:cNvGraphicFramePr>
            <a:graphicFrameLocks noGrp="1"/>
          </p:cNvGraphicFramePr>
          <p:nvPr>
            <p:ph idx="1"/>
            <p:extLst>
              <p:ext uri="{D42A27DB-BD31-4B8C-83A1-F6EECF244321}">
                <p14:modId xmlns:p14="http://schemas.microsoft.com/office/powerpoint/2010/main" val="1154568100"/>
              </p:ext>
            </p:extLst>
          </p:nvPr>
        </p:nvGraphicFramePr>
        <p:xfrm>
          <a:off x="300790" y="757991"/>
          <a:ext cx="8530390" cy="595563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268057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30BE48D-8DAE-8402-0A5D-964D408915D3}"/>
              </a:ext>
            </a:extLst>
          </p:cNvPr>
          <p:cNvSpPr>
            <a:spLocks noGrp="1"/>
          </p:cNvSpPr>
          <p:nvPr>
            <p:ph idx="1"/>
          </p:nvPr>
        </p:nvSpPr>
        <p:spPr>
          <a:xfrm>
            <a:off x="609599" y="649706"/>
            <a:ext cx="7644064" cy="5391658"/>
          </a:xfrm>
        </p:spPr>
        <p:txBody>
          <a:bodyPr/>
          <a:lstStyle/>
          <a:p>
            <a:endParaRPr lang="en-VN" dirty="0"/>
          </a:p>
        </p:txBody>
      </p:sp>
      <p:sp>
        <p:nvSpPr>
          <p:cNvPr id="4" name="Rounded Rectangle 3">
            <a:extLst>
              <a:ext uri="{FF2B5EF4-FFF2-40B4-BE49-F238E27FC236}">
                <a16:creationId xmlns:a16="http://schemas.microsoft.com/office/drawing/2014/main" id="{998E6C48-D6D3-0F53-0EFF-ADD1B597CB33}"/>
              </a:ext>
            </a:extLst>
          </p:cNvPr>
          <p:cNvSpPr/>
          <p:nvPr/>
        </p:nvSpPr>
        <p:spPr>
          <a:xfrm>
            <a:off x="1070811" y="649706"/>
            <a:ext cx="6845968" cy="2346157"/>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VN" sz="2000" dirty="0">
                <a:solidFill>
                  <a:schemeClr val="tx1"/>
                </a:solidFill>
                <a:latin typeface="Times New Roman" panose="02020603050405020304" pitchFamily="18" charset="0"/>
                <a:cs typeface="Times New Roman" panose="02020603050405020304" pitchFamily="18" charset="0"/>
              </a:rPr>
              <a:t>- </a:t>
            </a:r>
            <a:r>
              <a:rPr lang="en-VN" sz="2200" b="1" dirty="0">
                <a:solidFill>
                  <a:schemeClr val="tx1"/>
                </a:solidFill>
                <a:latin typeface="Times New Roman" panose="02020603050405020304" pitchFamily="18" charset="0"/>
                <a:cs typeface="Times New Roman" panose="02020603050405020304" pitchFamily="18" charset="0"/>
              </a:rPr>
              <a:t>Việc công nhận mức độ hoàn thành xuất sắc nhiệm vụ đối với cá nhân </a:t>
            </a:r>
            <a:r>
              <a:rPr lang="en-VN" sz="2200" dirty="0">
                <a:solidFill>
                  <a:schemeClr val="tx1"/>
                </a:solidFill>
                <a:latin typeface="Times New Roman" panose="02020603050405020304" pitchFamily="18" charset="0"/>
                <a:cs typeface="Times New Roman" panose="02020603050405020304" pitchFamily="18" charset="0"/>
              </a:rPr>
              <a:t>thực hiện theo Luật cán bộ, công chức, Luật viên chức và các quy định liên quan;</a:t>
            </a:r>
          </a:p>
          <a:p>
            <a:pPr algn="just"/>
            <a:r>
              <a:rPr lang="en-VN" sz="2200" dirty="0">
                <a:solidFill>
                  <a:schemeClr val="tx1"/>
                </a:solidFill>
                <a:latin typeface="Times New Roman" panose="02020603050405020304" pitchFamily="18" charset="0"/>
                <a:cs typeface="Times New Roman" panose="02020603050405020304" pitchFamily="18" charset="0"/>
              </a:rPr>
              <a:t>- </a:t>
            </a:r>
            <a:r>
              <a:rPr lang="en-VN" sz="2200" b="1" dirty="0">
                <a:solidFill>
                  <a:schemeClr val="tx1"/>
                </a:solidFill>
                <a:latin typeface="Times New Roman" panose="02020603050405020304" pitchFamily="18" charset="0"/>
                <a:cs typeface="Times New Roman" panose="02020603050405020304" pitchFamily="18" charset="0"/>
              </a:rPr>
              <a:t>Việc công nhận mức độ hoàn thành xuất sắc nhiệm vụ đối với tập thể </a:t>
            </a:r>
            <a:r>
              <a:rPr lang="en-VN" sz="2200" dirty="0">
                <a:solidFill>
                  <a:schemeClr val="tx1"/>
                </a:solidFill>
                <a:latin typeface="Times New Roman" panose="02020603050405020304" pitchFamily="18" charset="0"/>
                <a:cs typeface="Times New Roman" panose="02020603050405020304" pitchFamily="18" charset="0"/>
              </a:rPr>
              <a:t>thực hiện theo quy định của Đảng về đánh giá xếp loại chất lượng hàng năm.</a:t>
            </a:r>
          </a:p>
          <a:p>
            <a:pPr algn="ctr"/>
            <a:endParaRPr lang="en-VN" dirty="0"/>
          </a:p>
        </p:txBody>
      </p:sp>
      <p:sp>
        <p:nvSpPr>
          <p:cNvPr id="5" name="Rounded Rectangle 4">
            <a:extLst>
              <a:ext uri="{FF2B5EF4-FFF2-40B4-BE49-F238E27FC236}">
                <a16:creationId xmlns:a16="http://schemas.microsoft.com/office/drawing/2014/main" id="{4B3B3E5A-2581-73AD-B3DC-77F67778E3A7}"/>
              </a:ext>
            </a:extLst>
          </p:cNvPr>
          <p:cNvSpPr/>
          <p:nvPr/>
        </p:nvSpPr>
        <p:spPr>
          <a:xfrm>
            <a:off x="1191126" y="3344779"/>
            <a:ext cx="6725653" cy="2346156"/>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VN" sz="2000" b="1" dirty="0">
                <a:solidFill>
                  <a:schemeClr val="tx1"/>
                </a:solidFill>
                <a:latin typeface="Times New Roman" panose="02020603050405020304" pitchFamily="18" charset="0"/>
                <a:cs typeface="Times New Roman" panose="02020603050405020304" pitchFamily="18" charset="0"/>
              </a:rPr>
              <a:t>Công khai CN, TT được đề nghị khen thưởng</a:t>
            </a:r>
            <a:r>
              <a:rPr lang="en-VN" sz="2000" dirty="0">
                <a:solidFill>
                  <a:schemeClr val="tx1"/>
                </a:solidFill>
                <a:latin typeface="Times New Roman" panose="02020603050405020304" pitchFamily="18" charset="0"/>
                <a:cs typeface="Times New Roman" panose="02020603050405020304" pitchFamily="18" charset="0"/>
              </a:rPr>
              <a:t>: Bộ Nội vụ lấy ý kiến nhân dân trên phương tiện thông tin đại chúng đối với danh hiệu CSTĐ toàn quốc và danh hiệu Anh hùng (Lao động, LLVTND): 10 ngày (trừ khen đột xuất); Bộ ban ngành tỉnh lấy ý kiến trên các phương tiện thông tin đại chúng ít nhất 10 ngày trước khi họp Hội đồng TĐKT cấp Bộ, tỉnh (trừ khen thủ tục đơn giản)</a:t>
            </a:r>
          </a:p>
        </p:txBody>
      </p:sp>
    </p:spTree>
    <p:extLst>
      <p:ext uri="{BB962C8B-B14F-4D97-AF65-F5344CB8AC3E}">
        <p14:creationId xmlns:p14="http://schemas.microsoft.com/office/powerpoint/2010/main" val="10636385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9">
            <a:extLst>
              <a:ext uri="{FF2B5EF4-FFF2-40B4-BE49-F238E27FC236}">
                <a16:creationId xmlns:a16="http://schemas.microsoft.com/office/drawing/2014/main" id="{4559A049-60F0-E462-DB94-1A08E062EB15}"/>
              </a:ext>
            </a:extLst>
          </p:cNvPr>
          <p:cNvGraphicFramePr>
            <a:graphicFrameLocks noGrp="1"/>
          </p:cNvGraphicFramePr>
          <p:nvPr>
            <p:ph idx="1"/>
            <p:extLst>
              <p:ext uri="{D42A27DB-BD31-4B8C-83A1-F6EECF244321}">
                <p14:modId xmlns:p14="http://schemas.microsoft.com/office/powerpoint/2010/main" val="878371542"/>
              </p:ext>
            </p:extLst>
          </p:nvPr>
        </p:nvGraphicFramePr>
        <p:xfrm>
          <a:off x="168442" y="336884"/>
          <a:ext cx="8795085" cy="60639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ounded Rectangle 4">
            <a:extLst>
              <a:ext uri="{FF2B5EF4-FFF2-40B4-BE49-F238E27FC236}">
                <a16:creationId xmlns:a16="http://schemas.microsoft.com/office/drawing/2014/main" id="{F6D67180-6DA0-4A4D-0117-034038D7285D}"/>
              </a:ext>
            </a:extLst>
          </p:cNvPr>
          <p:cNvSpPr/>
          <p:nvPr/>
        </p:nvSpPr>
        <p:spPr>
          <a:xfrm>
            <a:off x="2249905" y="4030579"/>
            <a:ext cx="6352674" cy="1876926"/>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VN" sz="2200" dirty="0">
                <a:solidFill>
                  <a:schemeClr val="tx1"/>
                </a:solidFill>
                <a:latin typeface="Times New Roman" panose="02020603050405020304" pitchFamily="18" charset="0"/>
                <a:cs typeface="Times New Roman" panose="02020603050405020304" pitchFamily="18" charset="0"/>
              </a:rPr>
              <a:t>Trong 10 ngày làm việc, cơ quan được xin ý kiến trả lời bằng VB và chịu trách nhiệm về thời gian, nội dung trả lời. </a:t>
            </a:r>
            <a:r>
              <a:rPr lang="en-VN" sz="2200" b="1" dirty="0">
                <a:solidFill>
                  <a:schemeClr val="tx1"/>
                </a:solidFill>
                <a:latin typeface="Times New Roman" panose="02020603050405020304" pitchFamily="18" charset="0"/>
                <a:cs typeface="Times New Roman" panose="02020603050405020304" pitchFamily="18" charset="0"/>
              </a:rPr>
              <a:t>Trường hợp Bộ Nội vụ xin ý kiến mà cơ quan chức năng không trả lời, Bộ Nội vụ trình khen thưởng theo quy định.</a:t>
            </a:r>
          </a:p>
        </p:txBody>
      </p:sp>
      <p:cxnSp>
        <p:nvCxnSpPr>
          <p:cNvPr id="7" name="Straight Connector 6">
            <a:extLst>
              <a:ext uri="{FF2B5EF4-FFF2-40B4-BE49-F238E27FC236}">
                <a16:creationId xmlns:a16="http://schemas.microsoft.com/office/drawing/2014/main" id="{26A70949-9AD1-281A-69BE-C10617FCBA35}"/>
              </a:ext>
            </a:extLst>
          </p:cNvPr>
          <p:cNvCxnSpPr>
            <a:cxnSpLocks/>
            <a:endCxn id="5" idx="1"/>
          </p:cNvCxnSpPr>
          <p:nvPr/>
        </p:nvCxnSpPr>
        <p:spPr>
          <a:xfrm>
            <a:off x="1515979" y="3645568"/>
            <a:ext cx="733926" cy="1323474"/>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228401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Content Placeholder 2">
            <a:extLst>
              <a:ext uri="{FF2B5EF4-FFF2-40B4-BE49-F238E27FC236}">
                <a16:creationId xmlns:a16="http://schemas.microsoft.com/office/drawing/2014/main" id="{C8BE5B82-DBB9-44E0-E302-72AAB1245841}"/>
              </a:ext>
            </a:extLst>
          </p:cNvPr>
          <p:cNvSpPr>
            <a:spLocks noGrp="1" noChangeArrowheads="1"/>
          </p:cNvSpPr>
          <p:nvPr>
            <p:ph idx="1"/>
          </p:nvPr>
        </p:nvSpPr>
        <p:spPr>
          <a:xfrm>
            <a:off x="773723" y="826477"/>
            <a:ext cx="7760677" cy="5416062"/>
          </a:xfrm>
        </p:spPr>
        <p:txBody>
          <a:bodyPr/>
          <a:lstStyle/>
          <a:p>
            <a:endParaRPr lang="en-US" altLang="en-US" dirty="0"/>
          </a:p>
        </p:txBody>
      </p:sp>
      <p:sp>
        <p:nvSpPr>
          <p:cNvPr id="4" name="Rectangle 3">
            <a:extLst>
              <a:ext uri="{FF2B5EF4-FFF2-40B4-BE49-F238E27FC236}">
                <a16:creationId xmlns:a16="http://schemas.microsoft.com/office/drawing/2014/main" id="{9FAA85FD-7972-ED95-276C-9775BA8389AE}"/>
              </a:ext>
            </a:extLst>
          </p:cNvPr>
          <p:cNvSpPr/>
          <p:nvPr/>
        </p:nvSpPr>
        <p:spPr>
          <a:xfrm>
            <a:off x="773020" y="1987061"/>
            <a:ext cx="1929197" cy="3094892"/>
          </a:xfrm>
          <a:prstGeom prst="rect">
            <a:avLst/>
          </a:prstGeom>
          <a:solidFill>
            <a:schemeClr val="accent1">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2400" dirty="0">
                <a:solidFill>
                  <a:schemeClr val="tx1"/>
                </a:solidFill>
                <a:latin typeface="Times New Roman" panose="02020603050405020304" pitchFamily="18" charset="0"/>
                <a:cs typeface="Times New Roman" panose="02020603050405020304" pitchFamily="18" charset="0"/>
              </a:rPr>
              <a:t>LUẬT THI ĐUA, KHEN THƯỞNG NĂM 2022</a:t>
            </a:r>
          </a:p>
        </p:txBody>
      </p:sp>
      <p:sp>
        <p:nvSpPr>
          <p:cNvPr id="5" name="Arrow: Right 4">
            <a:extLst>
              <a:ext uri="{FF2B5EF4-FFF2-40B4-BE49-F238E27FC236}">
                <a16:creationId xmlns:a16="http://schemas.microsoft.com/office/drawing/2014/main" id="{B9F739D9-4EF5-F7EA-4D35-F7E7B999F359}"/>
              </a:ext>
            </a:extLst>
          </p:cNvPr>
          <p:cNvSpPr/>
          <p:nvPr/>
        </p:nvSpPr>
        <p:spPr>
          <a:xfrm>
            <a:off x="2741751" y="2725615"/>
            <a:ext cx="1311520" cy="1406769"/>
          </a:xfrm>
          <a:prstGeom prst="rightArrow">
            <a:avLst/>
          </a:prstGeom>
          <a:solidFill>
            <a:schemeClr val="accent1">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8" name="Rectangle: Rounded Corners 7">
            <a:extLst>
              <a:ext uri="{FF2B5EF4-FFF2-40B4-BE49-F238E27FC236}">
                <a16:creationId xmlns:a16="http://schemas.microsoft.com/office/drawing/2014/main" id="{EA6DB8C8-1CE6-BC51-DC7B-FEF25E95717D}"/>
              </a:ext>
            </a:extLst>
          </p:cNvPr>
          <p:cNvSpPr/>
          <p:nvPr/>
        </p:nvSpPr>
        <p:spPr>
          <a:xfrm>
            <a:off x="4082921" y="1759576"/>
            <a:ext cx="1758462" cy="1547446"/>
          </a:xfrm>
          <a:prstGeom prst="roundRect">
            <a:avLst/>
          </a:prstGeom>
          <a:solidFill>
            <a:schemeClr val="accent1">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2215" dirty="0">
                <a:solidFill>
                  <a:schemeClr val="tx1"/>
                </a:solidFill>
                <a:latin typeface="Times New Roman" panose="02020603050405020304" pitchFamily="18" charset="0"/>
                <a:cs typeface="Times New Roman" panose="02020603050405020304" pitchFamily="18" charset="0"/>
              </a:rPr>
              <a:t>08 CHƯƠNG</a:t>
            </a:r>
          </a:p>
        </p:txBody>
      </p:sp>
      <p:sp>
        <p:nvSpPr>
          <p:cNvPr id="9" name="Rectangle: Rounded Corners 8">
            <a:extLst>
              <a:ext uri="{FF2B5EF4-FFF2-40B4-BE49-F238E27FC236}">
                <a16:creationId xmlns:a16="http://schemas.microsoft.com/office/drawing/2014/main" id="{6498E708-821F-DF34-3C8C-2BEA2F6DD729}"/>
              </a:ext>
            </a:extLst>
          </p:cNvPr>
          <p:cNvSpPr/>
          <p:nvPr/>
        </p:nvSpPr>
        <p:spPr>
          <a:xfrm>
            <a:off x="4092805" y="3500803"/>
            <a:ext cx="1733550" cy="1581150"/>
          </a:xfrm>
          <a:prstGeom prst="roundRect">
            <a:avLst/>
          </a:prstGeom>
          <a:solidFill>
            <a:schemeClr val="accent1">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2215" dirty="0">
                <a:solidFill>
                  <a:schemeClr val="tx1"/>
                </a:solidFill>
                <a:latin typeface="Times New Roman" panose="02020603050405020304" pitchFamily="18" charset="0"/>
                <a:cs typeface="Times New Roman" panose="02020603050405020304" pitchFamily="18" charset="0"/>
              </a:rPr>
              <a:t>96 ĐIỀU</a:t>
            </a:r>
          </a:p>
        </p:txBody>
      </p:sp>
      <p:sp>
        <p:nvSpPr>
          <p:cNvPr id="10" name="Right Brace 9">
            <a:extLst>
              <a:ext uri="{FF2B5EF4-FFF2-40B4-BE49-F238E27FC236}">
                <a16:creationId xmlns:a16="http://schemas.microsoft.com/office/drawing/2014/main" id="{3A1A1C6D-2212-DD81-71EB-DC426A91388A}"/>
              </a:ext>
            </a:extLst>
          </p:cNvPr>
          <p:cNvSpPr/>
          <p:nvPr/>
        </p:nvSpPr>
        <p:spPr>
          <a:xfrm>
            <a:off x="5871034" y="2285648"/>
            <a:ext cx="211015" cy="1969477"/>
          </a:xfrm>
          <a:prstGeom prst="rightBrace">
            <a:avLst/>
          </a:prstGeom>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en-US"/>
          </a:p>
        </p:txBody>
      </p:sp>
      <p:sp>
        <p:nvSpPr>
          <p:cNvPr id="11" name="Oval 10">
            <a:extLst>
              <a:ext uri="{FF2B5EF4-FFF2-40B4-BE49-F238E27FC236}">
                <a16:creationId xmlns:a16="http://schemas.microsoft.com/office/drawing/2014/main" id="{E2DA054B-8280-FCF6-7110-F395BA5AB3A5}"/>
              </a:ext>
            </a:extLst>
          </p:cNvPr>
          <p:cNvSpPr/>
          <p:nvPr/>
        </p:nvSpPr>
        <p:spPr>
          <a:xfrm>
            <a:off x="6121583" y="1722941"/>
            <a:ext cx="2023796" cy="3168162"/>
          </a:xfrm>
          <a:prstGeom prst="ellipse">
            <a:avLst/>
          </a:prstGeom>
          <a:solidFill>
            <a:schemeClr val="accent1">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2585" dirty="0">
                <a:solidFill>
                  <a:schemeClr val="tx1"/>
                </a:solidFill>
                <a:latin typeface="Times New Roman" panose="02020603050405020304" pitchFamily="18" charset="0"/>
                <a:cs typeface="Times New Roman" panose="02020603050405020304" pitchFamily="18" charset="0"/>
              </a:rPr>
              <a:t>Giao CP </a:t>
            </a:r>
            <a:r>
              <a:rPr lang="en-US" sz="2585" dirty="0" err="1">
                <a:solidFill>
                  <a:schemeClr val="tx1"/>
                </a:solidFill>
                <a:latin typeface="Times New Roman" panose="02020603050405020304" pitchFamily="18" charset="0"/>
                <a:cs typeface="Times New Roman" panose="02020603050405020304" pitchFamily="18" charset="0"/>
              </a:rPr>
              <a:t>quy</a:t>
            </a:r>
            <a:r>
              <a:rPr lang="en-US" sz="2585" dirty="0">
                <a:solidFill>
                  <a:schemeClr val="tx1"/>
                </a:solidFill>
                <a:latin typeface="Times New Roman" panose="02020603050405020304" pitchFamily="18" charset="0"/>
                <a:cs typeface="Times New Roman" panose="02020603050405020304" pitchFamily="18" charset="0"/>
              </a:rPr>
              <a:t> </a:t>
            </a:r>
            <a:r>
              <a:rPr lang="en-US" sz="2585" dirty="0" err="1">
                <a:solidFill>
                  <a:schemeClr val="tx1"/>
                </a:solidFill>
                <a:latin typeface="Times New Roman" panose="02020603050405020304" pitchFamily="18" charset="0"/>
                <a:cs typeface="Times New Roman" panose="02020603050405020304" pitchFamily="18" charset="0"/>
              </a:rPr>
              <a:t>định</a:t>
            </a:r>
            <a:r>
              <a:rPr lang="en-US" sz="2585" dirty="0">
                <a:solidFill>
                  <a:schemeClr val="tx1"/>
                </a:solidFill>
                <a:latin typeface="Times New Roman" panose="02020603050405020304" pitchFamily="18" charset="0"/>
                <a:cs typeface="Times New Roman" panose="02020603050405020304" pitchFamily="18" charset="0"/>
              </a:rPr>
              <a:t> 33 </a:t>
            </a:r>
            <a:r>
              <a:rPr lang="en-US" sz="2585" dirty="0" err="1">
                <a:solidFill>
                  <a:schemeClr val="tx1"/>
                </a:solidFill>
                <a:latin typeface="Times New Roman" panose="02020603050405020304" pitchFamily="18" charset="0"/>
                <a:cs typeface="Times New Roman" panose="02020603050405020304" pitchFamily="18" charset="0"/>
              </a:rPr>
              <a:t>Điều</a:t>
            </a:r>
            <a:endParaRPr lang="en-US" sz="2585" dirty="0">
              <a:solidFill>
                <a:schemeClr val="tx1"/>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48CED70-AC5D-8488-2905-6CF439627615}"/>
              </a:ext>
            </a:extLst>
          </p:cNvPr>
          <p:cNvSpPr>
            <a:spLocks noGrp="1"/>
          </p:cNvSpPr>
          <p:nvPr>
            <p:ph idx="1"/>
          </p:nvPr>
        </p:nvSpPr>
        <p:spPr>
          <a:xfrm>
            <a:off x="1768641" y="240632"/>
            <a:ext cx="5847348" cy="5800732"/>
          </a:xfrm>
        </p:spPr>
        <p:txBody>
          <a:bodyPr>
            <a:normAutofit/>
          </a:bodyPr>
          <a:lstStyle/>
          <a:p>
            <a:r>
              <a:rPr lang="en-VN" sz="2400" b="1" dirty="0">
                <a:solidFill>
                  <a:srgbClr val="00B050"/>
                </a:solidFill>
                <a:latin typeface="Times New Roman" panose="02020603050405020304" pitchFamily="18" charset="0"/>
                <a:cs typeface="Times New Roman" panose="02020603050405020304" pitchFamily="18" charset="0"/>
              </a:rPr>
              <a:t>  6/ HỒ SƠ KHEN THƯỞNG</a:t>
            </a:r>
          </a:p>
          <a:p>
            <a:endParaRPr lang="en-VN" sz="2800" b="1" dirty="0">
              <a:solidFill>
                <a:srgbClr val="00B050"/>
              </a:solidFill>
              <a:latin typeface="Times New Roman" panose="02020603050405020304" pitchFamily="18" charset="0"/>
              <a:cs typeface="Times New Roman" panose="02020603050405020304" pitchFamily="18" charset="0"/>
            </a:endParaRPr>
          </a:p>
        </p:txBody>
      </p:sp>
      <p:pic>
        <p:nvPicPr>
          <p:cNvPr id="5" name="Graphic 4" descr="Customer review with solid fill">
            <a:extLst>
              <a:ext uri="{FF2B5EF4-FFF2-40B4-BE49-F238E27FC236}">
                <a16:creationId xmlns:a16="http://schemas.microsoft.com/office/drawing/2014/main" id="{DD37C50E-A153-AFD4-78FA-D92904E393C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52398" y="2858995"/>
            <a:ext cx="1616243" cy="1479884"/>
          </a:xfrm>
          <a:prstGeom prst="rect">
            <a:avLst/>
          </a:prstGeom>
        </p:spPr>
      </p:pic>
      <p:sp>
        <p:nvSpPr>
          <p:cNvPr id="6" name="Rectangle 5">
            <a:extLst>
              <a:ext uri="{FF2B5EF4-FFF2-40B4-BE49-F238E27FC236}">
                <a16:creationId xmlns:a16="http://schemas.microsoft.com/office/drawing/2014/main" id="{DA6862B2-765C-734A-062A-97E705F7F68B}"/>
              </a:ext>
            </a:extLst>
          </p:cNvPr>
          <p:cNvSpPr/>
          <p:nvPr/>
        </p:nvSpPr>
        <p:spPr>
          <a:xfrm>
            <a:off x="1768641" y="2348163"/>
            <a:ext cx="1676400" cy="2933699"/>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vi-VN" sz="2800" dirty="0">
                <a:solidFill>
                  <a:schemeClr val="tx1"/>
                </a:solidFill>
                <a:latin typeface="Times New Roman" pitchFamily="18" charset="0"/>
                <a:cs typeface="Times New Roman" pitchFamily="18" charset="0"/>
              </a:rPr>
              <a:t>Thành phần cơ bản của hồ sơ trình khen thưởng</a:t>
            </a:r>
            <a:endParaRPr lang="en-US" sz="2800" dirty="0">
              <a:solidFill>
                <a:schemeClr val="tx1"/>
              </a:solidFill>
              <a:latin typeface="Times New Roman" pitchFamily="18" charset="0"/>
              <a:cs typeface="Times New Roman" pitchFamily="18" charset="0"/>
            </a:endParaRPr>
          </a:p>
        </p:txBody>
      </p:sp>
      <p:sp>
        <p:nvSpPr>
          <p:cNvPr id="7" name="Rectangle 6">
            <a:extLst>
              <a:ext uri="{FF2B5EF4-FFF2-40B4-BE49-F238E27FC236}">
                <a16:creationId xmlns:a16="http://schemas.microsoft.com/office/drawing/2014/main" id="{F41BFE1F-6234-1D41-DC0D-DD5BC83995F8}"/>
              </a:ext>
            </a:extLst>
          </p:cNvPr>
          <p:cNvSpPr/>
          <p:nvPr/>
        </p:nvSpPr>
        <p:spPr>
          <a:xfrm>
            <a:off x="3831051" y="749714"/>
            <a:ext cx="4783560" cy="92619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vi-VN" sz="2400" dirty="0">
                <a:solidFill>
                  <a:schemeClr val="tx1"/>
                </a:solidFill>
                <a:latin typeface="Times New Roman" pitchFamily="18" charset="0"/>
                <a:cs typeface="Times New Roman" pitchFamily="18" charset="0"/>
              </a:rPr>
              <a:t>Tờ trình khen thưởng của </a:t>
            </a:r>
          </a:p>
          <a:p>
            <a:pPr algn="ctr">
              <a:defRPr/>
            </a:pPr>
            <a:r>
              <a:rPr lang="vi-VN" sz="2400" dirty="0">
                <a:solidFill>
                  <a:schemeClr val="tx1"/>
                </a:solidFill>
                <a:latin typeface="Times New Roman" pitchFamily="18" charset="0"/>
                <a:cs typeface="Times New Roman" pitchFamily="18" charset="0"/>
              </a:rPr>
              <a:t>bộ, ban, ngành, tỉnh</a:t>
            </a:r>
            <a:endParaRPr lang="en-US" sz="2400" dirty="0">
              <a:solidFill>
                <a:schemeClr val="tx1"/>
              </a:solidFill>
              <a:latin typeface="Times New Roman" pitchFamily="18" charset="0"/>
              <a:cs typeface="Times New Roman" pitchFamily="18" charset="0"/>
            </a:endParaRPr>
          </a:p>
        </p:txBody>
      </p:sp>
      <p:sp>
        <p:nvSpPr>
          <p:cNvPr id="8" name="Rectangle 7">
            <a:extLst>
              <a:ext uri="{FF2B5EF4-FFF2-40B4-BE49-F238E27FC236}">
                <a16:creationId xmlns:a16="http://schemas.microsoft.com/office/drawing/2014/main" id="{D9ACAEDC-E550-401A-DB60-D1B105239881}"/>
              </a:ext>
            </a:extLst>
          </p:cNvPr>
          <p:cNvSpPr/>
          <p:nvPr/>
        </p:nvSpPr>
        <p:spPr>
          <a:xfrm>
            <a:off x="3843082" y="1840851"/>
            <a:ext cx="4783560" cy="838996"/>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vi-VN" sz="2400" dirty="0">
                <a:solidFill>
                  <a:schemeClr val="tx1"/>
                </a:solidFill>
                <a:latin typeface="Times New Roman" pitchFamily="18" charset="0"/>
                <a:cs typeface="Times New Roman" pitchFamily="18" charset="0"/>
              </a:rPr>
              <a:t>Báo cáo thành tích của </a:t>
            </a:r>
          </a:p>
          <a:p>
            <a:pPr algn="ctr">
              <a:defRPr/>
            </a:pPr>
            <a:r>
              <a:rPr lang="vi-VN" sz="2400" dirty="0">
                <a:solidFill>
                  <a:schemeClr val="tx1"/>
                </a:solidFill>
                <a:latin typeface="Times New Roman" pitchFamily="18" charset="0"/>
                <a:cs typeface="Times New Roman" pitchFamily="18" charset="0"/>
              </a:rPr>
              <a:t>tập thể, cá nhân</a:t>
            </a:r>
            <a:endParaRPr lang="en-US" sz="2400" dirty="0">
              <a:solidFill>
                <a:schemeClr val="tx1"/>
              </a:solidFill>
              <a:latin typeface="Times New Roman" pitchFamily="18" charset="0"/>
              <a:cs typeface="Times New Roman" pitchFamily="18" charset="0"/>
            </a:endParaRPr>
          </a:p>
        </p:txBody>
      </p:sp>
      <p:sp>
        <p:nvSpPr>
          <p:cNvPr id="9" name="Rectangle 8">
            <a:extLst>
              <a:ext uri="{FF2B5EF4-FFF2-40B4-BE49-F238E27FC236}">
                <a16:creationId xmlns:a16="http://schemas.microsoft.com/office/drawing/2014/main" id="{7D887D10-2198-CC19-1466-0F2F7E3E3217}"/>
              </a:ext>
            </a:extLst>
          </p:cNvPr>
          <p:cNvSpPr/>
          <p:nvPr/>
        </p:nvSpPr>
        <p:spPr>
          <a:xfrm>
            <a:off x="3843083" y="2876654"/>
            <a:ext cx="4783559" cy="838996"/>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vi-VN" sz="2400" dirty="0">
                <a:solidFill>
                  <a:schemeClr val="tx1"/>
                </a:solidFill>
                <a:latin typeface="Times New Roman" pitchFamily="18" charset="0"/>
                <a:cs typeface="Times New Roman" pitchFamily="18" charset="0"/>
              </a:rPr>
              <a:t>Biên bản họp Hội đồng </a:t>
            </a:r>
          </a:p>
          <a:p>
            <a:pPr algn="ctr">
              <a:defRPr/>
            </a:pPr>
            <a:r>
              <a:rPr lang="vi-VN" sz="2400" dirty="0">
                <a:solidFill>
                  <a:schemeClr val="tx1"/>
                </a:solidFill>
                <a:latin typeface="Times New Roman" pitchFamily="18" charset="0"/>
                <a:cs typeface="Times New Roman" pitchFamily="18" charset="0"/>
              </a:rPr>
              <a:t>TĐKT cấp bộ, cấp tỉnh </a:t>
            </a:r>
            <a:endParaRPr lang="en-US" sz="2400" dirty="0">
              <a:solidFill>
                <a:schemeClr val="tx1"/>
              </a:solidFill>
              <a:latin typeface="Times New Roman" pitchFamily="18" charset="0"/>
              <a:cs typeface="Times New Roman" pitchFamily="18" charset="0"/>
            </a:endParaRPr>
          </a:p>
        </p:txBody>
      </p:sp>
      <p:sp>
        <p:nvSpPr>
          <p:cNvPr id="10" name="Rectangle 9">
            <a:extLst>
              <a:ext uri="{FF2B5EF4-FFF2-40B4-BE49-F238E27FC236}">
                <a16:creationId xmlns:a16="http://schemas.microsoft.com/office/drawing/2014/main" id="{A9AB5B14-8714-9D12-2D09-AADE5A68E5C8}"/>
              </a:ext>
            </a:extLst>
          </p:cNvPr>
          <p:cNvSpPr/>
          <p:nvPr/>
        </p:nvSpPr>
        <p:spPr>
          <a:xfrm>
            <a:off x="3855114" y="3891085"/>
            <a:ext cx="4771528" cy="1570703"/>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vi-VN" sz="2000" b="1" i="1" dirty="0">
                <a:solidFill>
                  <a:schemeClr val="tx1"/>
                </a:solidFill>
                <a:latin typeface="Times New Roman" pitchFamily="18" charset="0"/>
                <a:cs typeface="Times New Roman" pitchFamily="18" charset="0"/>
              </a:rPr>
              <a:t>VB về ý kiến của tỉnh ủy, thành ủy (đối với các t/h phải có ý kiến của tỉnh ủy, thành ủy); văn bản hiệp y hoặc cho ý kiến khen thưởng của bộ, ban, ngành, tỉnh </a:t>
            </a:r>
          </a:p>
          <a:p>
            <a:pPr algn="ctr">
              <a:defRPr/>
            </a:pPr>
            <a:r>
              <a:rPr lang="vi-VN" sz="2000" b="1" i="1" dirty="0">
                <a:solidFill>
                  <a:schemeClr val="tx1"/>
                </a:solidFill>
                <a:latin typeface="Times New Roman" pitchFamily="18" charset="0"/>
                <a:cs typeface="Times New Roman" pitchFamily="18" charset="0"/>
              </a:rPr>
              <a:t>(K3-Điều 84 Luật TĐKT)</a:t>
            </a:r>
            <a:endParaRPr lang="en-US" sz="2000" b="1" i="1" dirty="0">
              <a:solidFill>
                <a:schemeClr val="tx1"/>
              </a:solidFill>
              <a:latin typeface="Times New Roman" pitchFamily="18" charset="0"/>
              <a:cs typeface="Times New Roman" pitchFamily="18" charset="0"/>
            </a:endParaRPr>
          </a:p>
        </p:txBody>
      </p:sp>
      <p:cxnSp>
        <p:nvCxnSpPr>
          <p:cNvPr id="12" name="Straight Arrow Connector 11">
            <a:extLst>
              <a:ext uri="{FF2B5EF4-FFF2-40B4-BE49-F238E27FC236}">
                <a16:creationId xmlns:a16="http://schemas.microsoft.com/office/drawing/2014/main" id="{C3DD4133-AFB2-9E47-803E-1A28797B6BBB}"/>
              </a:ext>
            </a:extLst>
          </p:cNvPr>
          <p:cNvCxnSpPr>
            <a:cxnSpLocks/>
            <a:stCxn id="6" idx="3"/>
          </p:cNvCxnSpPr>
          <p:nvPr/>
        </p:nvCxnSpPr>
        <p:spPr>
          <a:xfrm flipV="1">
            <a:off x="3445041" y="1371600"/>
            <a:ext cx="361946" cy="244341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7A96C713-20C6-C0F6-9FBD-17438781C7FE}"/>
              </a:ext>
            </a:extLst>
          </p:cNvPr>
          <p:cNvCxnSpPr>
            <a:cxnSpLocks/>
            <a:stCxn id="6" idx="3"/>
            <a:endCxn id="8" idx="1"/>
          </p:cNvCxnSpPr>
          <p:nvPr/>
        </p:nvCxnSpPr>
        <p:spPr>
          <a:xfrm flipV="1">
            <a:off x="3445041" y="2260349"/>
            <a:ext cx="398041" cy="155466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EF604DE0-FDCC-1BD8-EC97-F3FC954AA6CB}"/>
              </a:ext>
            </a:extLst>
          </p:cNvPr>
          <p:cNvCxnSpPr>
            <a:cxnSpLocks/>
            <a:stCxn id="6" idx="3"/>
            <a:endCxn id="9" idx="1"/>
          </p:cNvCxnSpPr>
          <p:nvPr/>
        </p:nvCxnSpPr>
        <p:spPr>
          <a:xfrm flipV="1">
            <a:off x="3445041" y="3296152"/>
            <a:ext cx="398042" cy="51886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1DD1B706-E006-09C1-3233-BD6CBCF751C1}"/>
              </a:ext>
            </a:extLst>
          </p:cNvPr>
          <p:cNvCxnSpPr>
            <a:cxnSpLocks/>
            <a:endCxn id="10" idx="1"/>
          </p:cNvCxnSpPr>
          <p:nvPr/>
        </p:nvCxnSpPr>
        <p:spPr>
          <a:xfrm>
            <a:off x="3469105" y="3682116"/>
            <a:ext cx="386009" cy="99432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1" name="Rounded Rectangle 30">
            <a:extLst>
              <a:ext uri="{FF2B5EF4-FFF2-40B4-BE49-F238E27FC236}">
                <a16:creationId xmlns:a16="http://schemas.microsoft.com/office/drawing/2014/main" id="{01A613C2-D514-7EC0-EB25-518399BFFDDF}"/>
              </a:ext>
            </a:extLst>
          </p:cNvPr>
          <p:cNvSpPr/>
          <p:nvPr/>
        </p:nvSpPr>
        <p:spPr>
          <a:xfrm>
            <a:off x="3855114" y="5654842"/>
            <a:ext cx="4759497" cy="1191984"/>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VN" b="1" i="1" dirty="0">
                <a:latin typeface="Times New Roman" panose="02020603050405020304" pitchFamily="18" charset="0"/>
                <a:cs typeface="Times New Roman" panose="02020603050405020304" pitchFamily="18" charset="0"/>
              </a:rPr>
              <a:t>Chứng nhận của cơ quan tổ chức có thẩm quyền về TT đề nghị K/T: TT đặc biệt xuất sắc đột xuất; đóng góp vào sự p/t KTXH,an sinh xã hội, phát minh sáng chế…</a:t>
            </a:r>
          </a:p>
        </p:txBody>
      </p:sp>
    </p:spTree>
    <p:extLst>
      <p:ext uri="{BB962C8B-B14F-4D97-AF65-F5344CB8AC3E}">
        <p14:creationId xmlns:p14="http://schemas.microsoft.com/office/powerpoint/2010/main" val="20447269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A4ED5C-211D-351C-0A9D-0B4A698CBB56}"/>
              </a:ext>
            </a:extLst>
          </p:cNvPr>
          <p:cNvSpPr>
            <a:spLocks noGrp="1"/>
          </p:cNvSpPr>
          <p:nvPr>
            <p:ph type="title"/>
          </p:nvPr>
        </p:nvSpPr>
        <p:spPr>
          <a:xfrm>
            <a:off x="609599" y="609599"/>
            <a:ext cx="6347713" cy="846221"/>
          </a:xfrm>
        </p:spPr>
        <p:txBody>
          <a:bodyPr>
            <a:normAutofit fontScale="90000"/>
          </a:bodyPr>
          <a:lstStyle/>
          <a:p>
            <a:pPr algn="just"/>
            <a:r>
              <a:rPr lang="en-VN" sz="2800" b="1" dirty="0">
                <a:latin typeface="Times New Roman" panose="02020603050405020304" pitchFamily="18" charset="0"/>
                <a:cs typeface="Times New Roman" panose="02020603050405020304" pitchFamily="18" charset="0"/>
              </a:rPr>
              <a:t>Hồ sơ trình Huy chương (trừ Huy chương Hữu nghị) (Điều 38 – NĐ 98/2023)</a:t>
            </a:r>
          </a:p>
        </p:txBody>
      </p:sp>
      <p:sp>
        <p:nvSpPr>
          <p:cNvPr id="3" name="Content Placeholder 2">
            <a:extLst>
              <a:ext uri="{FF2B5EF4-FFF2-40B4-BE49-F238E27FC236}">
                <a16:creationId xmlns:a16="http://schemas.microsoft.com/office/drawing/2014/main" id="{A2ECC049-83C5-D19F-AA08-98541137A88F}"/>
              </a:ext>
            </a:extLst>
          </p:cNvPr>
          <p:cNvSpPr>
            <a:spLocks noGrp="1"/>
          </p:cNvSpPr>
          <p:nvPr>
            <p:ph idx="1"/>
          </p:nvPr>
        </p:nvSpPr>
        <p:spPr>
          <a:xfrm>
            <a:off x="609599" y="1552074"/>
            <a:ext cx="6347714" cy="4489289"/>
          </a:xfrm>
        </p:spPr>
        <p:txBody>
          <a:bodyPr>
            <a:normAutofit/>
          </a:bodyPr>
          <a:lstStyle/>
          <a:p>
            <a:pPr algn="just"/>
            <a:r>
              <a:rPr lang="en-VN" sz="2800" dirty="0">
                <a:latin typeface="Times New Roman" panose="02020603050405020304" pitchFamily="18" charset="0"/>
                <a:cs typeface="Times New Roman" panose="02020603050405020304" pitchFamily="18" charset="0"/>
              </a:rPr>
              <a:t>Tờ trình của Bộ, ban, ngành, tỉnh</a:t>
            </a:r>
          </a:p>
          <a:p>
            <a:pPr algn="just"/>
            <a:r>
              <a:rPr lang="en-VN" sz="2800" dirty="0">
                <a:latin typeface="Times New Roman" panose="02020603050405020304" pitchFamily="18" charset="0"/>
                <a:cs typeface="Times New Roman" panose="02020603050405020304" pitchFamily="18" charset="0"/>
              </a:rPr>
              <a:t>Bản danh sách trích ngang của các trường hợp đề nghị khen thưởng</a:t>
            </a:r>
          </a:p>
          <a:p>
            <a:pPr marL="0" indent="0" algn="just">
              <a:buNone/>
            </a:pPr>
            <a:r>
              <a:rPr lang="en-VN" sz="2800" dirty="0">
                <a:latin typeface="Times New Roman" panose="02020603050405020304" pitchFamily="18" charset="0"/>
                <a:cs typeface="Times New Roman" panose="02020603050405020304" pitchFamily="18" charset="0"/>
              </a:rPr>
              <a:t>=&gt; Vì khen thưởng Huy chương là khen thưởng theo niên hạn nên không cần Báo cáo thành tích của các trường hợp đề nghị khen thưởng</a:t>
            </a:r>
          </a:p>
        </p:txBody>
      </p:sp>
    </p:spTree>
    <p:extLst>
      <p:ext uri="{BB962C8B-B14F-4D97-AF65-F5344CB8AC3E}">
        <p14:creationId xmlns:p14="http://schemas.microsoft.com/office/powerpoint/2010/main" val="35524691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Content Placeholder 18" descr="Books with solid fill">
            <a:extLst>
              <a:ext uri="{FF2B5EF4-FFF2-40B4-BE49-F238E27FC236}">
                <a16:creationId xmlns:a16="http://schemas.microsoft.com/office/drawing/2014/main" id="{FDD01382-EAF2-8CD2-AC8D-A0473064998D}"/>
              </a:ext>
            </a:extLst>
          </p:cNvPr>
          <p:cNvPicPr>
            <a:picLocks noGrp="1" noChangeAspect="1"/>
          </p:cNvPicPr>
          <p:nvPr>
            <p:ph idx="1"/>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114800" y="3276600"/>
            <a:ext cx="914400" cy="685800"/>
          </a:xfrm>
        </p:spPr>
      </p:pic>
      <p:sp>
        <p:nvSpPr>
          <p:cNvPr id="4" name="Rectangle 3">
            <a:extLst>
              <a:ext uri="{FF2B5EF4-FFF2-40B4-BE49-F238E27FC236}">
                <a16:creationId xmlns:a16="http://schemas.microsoft.com/office/drawing/2014/main" id="{6F6210DE-31F6-6664-4EFA-478459D7D860}"/>
              </a:ext>
            </a:extLst>
          </p:cNvPr>
          <p:cNvSpPr/>
          <p:nvPr/>
        </p:nvSpPr>
        <p:spPr>
          <a:xfrm>
            <a:off x="697832" y="1467853"/>
            <a:ext cx="1676400" cy="4307807"/>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vi-VN" sz="2800" dirty="0">
                <a:solidFill>
                  <a:schemeClr val="tx1"/>
                </a:solidFill>
                <a:latin typeface="Times New Roman" pitchFamily="18" charset="0"/>
                <a:cs typeface="Times New Roman" pitchFamily="18" charset="0"/>
              </a:rPr>
              <a:t>Tờ trình khen thưởng</a:t>
            </a:r>
          </a:p>
          <a:p>
            <a:pPr algn="ctr">
              <a:defRPr/>
            </a:pPr>
            <a:r>
              <a:rPr lang="vi-VN" sz="2800" i="1" dirty="0">
                <a:solidFill>
                  <a:schemeClr val="tx1"/>
                </a:solidFill>
                <a:latin typeface="Times New Roman" pitchFamily="18" charset="0"/>
                <a:cs typeface="Times New Roman" pitchFamily="18" charset="0"/>
              </a:rPr>
              <a:t>(Mẫu 1 NĐ 98)</a:t>
            </a:r>
            <a:endParaRPr lang="en-US" sz="2800" i="1" dirty="0">
              <a:solidFill>
                <a:schemeClr val="tx1"/>
              </a:solidFill>
              <a:latin typeface="Times New Roman" pitchFamily="18" charset="0"/>
              <a:cs typeface="Times New Roman" pitchFamily="18" charset="0"/>
            </a:endParaRPr>
          </a:p>
        </p:txBody>
      </p:sp>
      <p:sp>
        <p:nvSpPr>
          <p:cNvPr id="5" name="Rectangle 4">
            <a:extLst>
              <a:ext uri="{FF2B5EF4-FFF2-40B4-BE49-F238E27FC236}">
                <a16:creationId xmlns:a16="http://schemas.microsoft.com/office/drawing/2014/main" id="{66B060E9-360D-4B69-1853-D72697AB179F}"/>
              </a:ext>
            </a:extLst>
          </p:cNvPr>
          <p:cNvSpPr/>
          <p:nvPr/>
        </p:nvSpPr>
        <p:spPr>
          <a:xfrm>
            <a:off x="3429000" y="304800"/>
            <a:ext cx="4953000" cy="12573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vi-VN" sz="2800" dirty="0">
                <a:solidFill>
                  <a:schemeClr val="tx1"/>
                </a:solidFill>
                <a:latin typeface="Times New Roman" pitchFamily="18" charset="0"/>
                <a:cs typeface="Times New Roman" pitchFamily="18" charset="0"/>
              </a:rPr>
              <a:t>Ghi rõ căn cứ pháp lý (</a:t>
            </a:r>
            <a:r>
              <a:rPr lang="vi-VN" sz="2800" i="1" dirty="0">
                <a:solidFill>
                  <a:schemeClr val="tx1"/>
                </a:solidFill>
                <a:latin typeface="Times New Roman" pitchFamily="18" charset="0"/>
                <a:cs typeface="Times New Roman" pitchFamily="18" charset="0"/>
              </a:rPr>
              <a:t>điều, khoản Luật, Nghị định làm </a:t>
            </a:r>
          </a:p>
          <a:p>
            <a:pPr algn="ctr">
              <a:defRPr/>
            </a:pPr>
            <a:r>
              <a:rPr lang="vi-VN" sz="2800" i="1" dirty="0">
                <a:solidFill>
                  <a:schemeClr val="tx1"/>
                </a:solidFill>
                <a:latin typeface="Times New Roman" pitchFamily="18" charset="0"/>
                <a:cs typeface="Times New Roman" pitchFamily="18" charset="0"/>
              </a:rPr>
              <a:t>căn cứ trình khen) </a:t>
            </a:r>
            <a:endParaRPr lang="en-US" sz="2800" i="1" dirty="0">
              <a:solidFill>
                <a:schemeClr val="tx1"/>
              </a:solidFill>
              <a:latin typeface="Times New Roman" pitchFamily="18" charset="0"/>
              <a:cs typeface="Times New Roman" pitchFamily="18" charset="0"/>
            </a:endParaRPr>
          </a:p>
        </p:txBody>
      </p:sp>
      <p:sp>
        <p:nvSpPr>
          <p:cNvPr id="6" name="Rectangle 5">
            <a:extLst>
              <a:ext uri="{FF2B5EF4-FFF2-40B4-BE49-F238E27FC236}">
                <a16:creationId xmlns:a16="http://schemas.microsoft.com/office/drawing/2014/main" id="{05E4F37E-D7B8-4C64-63FE-07B5ECBA169C}"/>
              </a:ext>
            </a:extLst>
          </p:cNvPr>
          <p:cNvSpPr/>
          <p:nvPr/>
        </p:nvSpPr>
        <p:spPr>
          <a:xfrm>
            <a:off x="3429000" y="1714500"/>
            <a:ext cx="4953000" cy="1409700"/>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sz="2600" dirty="0">
              <a:solidFill>
                <a:schemeClr val="tx1"/>
              </a:solidFill>
              <a:latin typeface="Times New Roman" pitchFamily="18" charset="0"/>
              <a:cs typeface="Times New Roman" pitchFamily="18" charset="0"/>
            </a:endParaRPr>
          </a:p>
          <a:p>
            <a:pPr algn="ctr">
              <a:defRPr/>
            </a:pPr>
            <a:r>
              <a:rPr lang="vi-VN" sz="2800" dirty="0">
                <a:solidFill>
                  <a:schemeClr val="tx1"/>
                </a:solidFill>
                <a:latin typeface="Times New Roman" pitchFamily="18" charset="0"/>
                <a:cs typeface="Times New Roman" pitchFamily="18" charset="0"/>
              </a:rPr>
              <a:t>Nội dung, hình thức, thành tích </a:t>
            </a:r>
          </a:p>
          <a:p>
            <a:pPr algn="ctr">
              <a:defRPr/>
            </a:pPr>
            <a:r>
              <a:rPr lang="vi-VN" sz="2800" dirty="0">
                <a:solidFill>
                  <a:schemeClr val="tx1"/>
                </a:solidFill>
                <a:latin typeface="Times New Roman" pitchFamily="18" charset="0"/>
                <a:cs typeface="Times New Roman" pitchFamily="18" charset="0"/>
              </a:rPr>
              <a:t>đề nghị khen thưởng </a:t>
            </a:r>
            <a:endParaRPr lang="en-US" sz="2800" i="1" dirty="0">
              <a:solidFill>
                <a:schemeClr val="tx1"/>
              </a:solidFill>
              <a:latin typeface="Times New Roman" pitchFamily="18" charset="0"/>
              <a:cs typeface="Times New Roman" pitchFamily="18" charset="0"/>
            </a:endParaRPr>
          </a:p>
          <a:p>
            <a:pPr algn="ctr">
              <a:defRPr/>
            </a:pPr>
            <a:endParaRPr lang="en-US" sz="2600" dirty="0">
              <a:solidFill>
                <a:schemeClr val="tx1"/>
              </a:solidFill>
              <a:latin typeface="Times New Roman" pitchFamily="18" charset="0"/>
              <a:cs typeface="Times New Roman" pitchFamily="18" charset="0"/>
            </a:endParaRPr>
          </a:p>
        </p:txBody>
      </p:sp>
      <p:sp>
        <p:nvSpPr>
          <p:cNvPr id="8" name="Rectangle 7">
            <a:extLst>
              <a:ext uri="{FF2B5EF4-FFF2-40B4-BE49-F238E27FC236}">
                <a16:creationId xmlns:a16="http://schemas.microsoft.com/office/drawing/2014/main" id="{933F91A6-18BF-5E66-30E9-B77A49506699}"/>
              </a:ext>
            </a:extLst>
          </p:cNvPr>
          <p:cNvSpPr/>
          <p:nvPr/>
        </p:nvSpPr>
        <p:spPr>
          <a:xfrm>
            <a:off x="3429000" y="3276600"/>
            <a:ext cx="4953000" cy="1524000"/>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vi-VN" sz="2400" b="1" dirty="0">
                <a:solidFill>
                  <a:schemeClr val="tx1"/>
                </a:solidFill>
                <a:latin typeface="Times New Roman" pitchFamily="18" charset="0"/>
                <a:cs typeface="Times New Roman" pitchFamily="18" charset="0"/>
              </a:rPr>
              <a:t>Thể hiện được nội dung “</a:t>
            </a:r>
            <a:r>
              <a:rPr lang="vi-VN" sz="2400" b="1" i="1" dirty="0">
                <a:solidFill>
                  <a:schemeClr val="tx1"/>
                </a:solidFill>
                <a:latin typeface="Times New Roman" pitchFamily="18" charset="0"/>
                <a:cs typeface="Times New Roman" pitchFamily="18" charset="0"/>
              </a:rPr>
              <a:t>Các trường hợp trình khen đảm bảo đúng quy định hiện hành về điều kiện, tiêu chuẩn, thủ tục, hồ sơ khen thưởng</a:t>
            </a:r>
            <a:r>
              <a:rPr lang="vi-VN" sz="2400" b="1" dirty="0">
                <a:solidFill>
                  <a:schemeClr val="tx1"/>
                </a:solidFill>
                <a:latin typeface="Times New Roman" pitchFamily="18" charset="0"/>
                <a:cs typeface="Times New Roman" pitchFamily="18" charset="0"/>
              </a:rPr>
              <a:t>” </a:t>
            </a:r>
            <a:endParaRPr lang="en-US" sz="2400" b="1" dirty="0">
              <a:solidFill>
                <a:schemeClr val="tx1"/>
              </a:solidFill>
              <a:latin typeface="Times New Roman" pitchFamily="18" charset="0"/>
              <a:cs typeface="Times New Roman" pitchFamily="18" charset="0"/>
            </a:endParaRPr>
          </a:p>
        </p:txBody>
      </p:sp>
      <p:cxnSp>
        <p:nvCxnSpPr>
          <p:cNvPr id="10" name="Straight Arrow Connector 9">
            <a:extLst>
              <a:ext uri="{FF2B5EF4-FFF2-40B4-BE49-F238E27FC236}">
                <a16:creationId xmlns:a16="http://schemas.microsoft.com/office/drawing/2014/main" id="{2E79B472-4F7D-5DE2-214F-F094DD135753}"/>
              </a:ext>
            </a:extLst>
          </p:cNvPr>
          <p:cNvCxnSpPr>
            <a:cxnSpLocks/>
            <a:endCxn id="5" idx="1"/>
          </p:cNvCxnSpPr>
          <p:nvPr/>
        </p:nvCxnSpPr>
        <p:spPr>
          <a:xfrm flipV="1">
            <a:off x="2362200" y="933450"/>
            <a:ext cx="1066800" cy="241935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604BBA5B-B9B5-127A-528C-E487A59CE4ED}"/>
              </a:ext>
            </a:extLst>
          </p:cNvPr>
          <p:cNvCxnSpPr>
            <a:cxnSpLocks/>
            <a:endCxn id="6" idx="1"/>
          </p:cNvCxnSpPr>
          <p:nvPr/>
        </p:nvCxnSpPr>
        <p:spPr>
          <a:xfrm flipV="1">
            <a:off x="2362200" y="2419350"/>
            <a:ext cx="1066800" cy="93345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2E032696-B2B8-8EAC-3C30-35A7433FFC86}"/>
              </a:ext>
            </a:extLst>
          </p:cNvPr>
          <p:cNvCxnSpPr/>
          <p:nvPr/>
        </p:nvCxnSpPr>
        <p:spPr>
          <a:xfrm>
            <a:off x="2362200" y="3352800"/>
            <a:ext cx="1066800" cy="685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E1B0461F-6D79-E29B-55FD-B616A3F18EE8}"/>
              </a:ext>
            </a:extLst>
          </p:cNvPr>
          <p:cNvSpPr/>
          <p:nvPr/>
        </p:nvSpPr>
        <p:spPr>
          <a:xfrm>
            <a:off x="3429000" y="4953000"/>
            <a:ext cx="5029200" cy="1447800"/>
          </a:xfrm>
          <a:prstGeom prst="rect">
            <a:avLst/>
          </a:prstGeom>
          <a:solidFill>
            <a:srgbClr val="FF00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err="1">
                <a:solidFill>
                  <a:schemeClr val="tx1"/>
                </a:solidFill>
                <a:latin typeface="Times New Roman" pitchFamily="18" charset="0"/>
                <a:cs typeface="Times New Roman" pitchFamily="18" charset="0"/>
              </a:rPr>
              <a:t>Ý</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kiến</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cơ</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quan</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liên</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quan</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về</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nội</a:t>
            </a:r>
            <a:r>
              <a:rPr lang="en-US" sz="2400" dirty="0">
                <a:solidFill>
                  <a:schemeClr val="tx1"/>
                </a:solidFill>
                <a:latin typeface="Times New Roman" pitchFamily="18" charset="0"/>
                <a:cs typeface="Times New Roman" pitchFamily="18" charset="0"/>
              </a:rPr>
              <a:t> dung </a:t>
            </a:r>
            <a:r>
              <a:rPr lang="en-US" sz="2400" dirty="0" err="1">
                <a:solidFill>
                  <a:schemeClr val="tx1"/>
                </a:solidFill>
                <a:latin typeface="Times New Roman" pitchFamily="18" charset="0"/>
                <a:cs typeface="Times New Roman" pitchFamily="18" charset="0"/>
              </a:rPr>
              <a:t>xin</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ý</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kiến</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đối</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với</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trường</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hợp</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đề</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nghị</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khen</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thưởng</a:t>
            </a:r>
            <a:endParaRPr lang="en-US" sz="2400" dirty="0">
              <a:solidFill>
                <a:schemeClr val="tx1"/>
              </a:solidFill>
              <a:latin typeface="Times New Roman" pitchFamily="18" charset="0"/>
              <a:cs typeface="Times New Roman" pitchFamily="18" charset="0"/>
            </a:endParaRPr>
          </a:p>
        </p:txBody>
      </p:sp>
      <p:cxnSp>
        <p:nvCxnSpPr>
          <p:cNvPr id="22" name="Straight Arrow Connector 21">
            <a:extLst>
              <a:ext uri="{FF2B5EF4-FFF2-40B4-BE49-F238E27FC236}">
                <a16:creationId xmlns:a16="http://schemas.microsoft.com/office/drawing/2014/main" id="{9EBA65A6-0C07-06CD-46B0-D00E8108F2FA}"/>
              </a:ext>
            </a:extLst>
          </p:cNvPr>
          <p:cNvCxnSpPr/>
          <p:nvPr/>
        </p:nvCxnSpPr>
        <p:spPr>
          <a:xfrm rot="16200000" flipH="1">
            <a:off x="1828800" y="3962400"/>
            <a:ext cx="2133600" cy="1066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21" name="Graphic 20" descr="Books with solid fill">
            <a:extLst>
              <a:ext uri="{FF2B5EF4-FFF2-40B4-BE49-F238E27FC236}">
                <a16:creationId xmlns:a16="http://schemas.microsoft.com/office/drawing/2014/main" id="{A016B73F-1DB6-4C2E-662B-7AC71CB47A8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10654" y="4708858"/>
            <a:ext cx="914400" cy="914400"/>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738D9D6-7B2C-5097-C921-0C15D1EFED53}"/>
              </a:ext>
            </a:extLst>
          </p:cNvPr>
          <p:cNvSpPr/>
          <p:nvPr/>
        </p:nvSpPr>
        <p:spPr>
          <a:xfrm>
            <a:off x="685800" y="1793085"/>
            <a:ext cx="1676400" cy="3512841"/>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vi-VN" sz="2800" dirty="0">
                <a:solidFill>
                  <a:schemeClr val="tx1"/>
                </a:solidFill>
                <a:latin typeface="Times New Roman" pitchFamily="18" charset="0"/>
                <a:cs typeface="Times New Roman" pitchFamily="18" charset="0"/>
              </a:rPr>
              <a:t>Biên bản họp của Hội đồng TĐKT cấp Bộ, cấp tỉnh</a:t>
            </a:r>
            <a:endParaRPr lang="en-US" sz="2800" dirty="0">
              <a:solidFill>
                <a:schemeClr val="tx1"/>
              </a:solidFill>
              <a:latin typeface="Times New Roman" pitchFamily="18" charset="0"/>
              <a:cs typeface="Times New Roman" pitchFamily="18" charset="0"/>
            </a:endParaRPr>
          </a:p>
        </p:txBody>
      </p:sp>
      <p:sp>
        <p:nvSpPr>
          <p:cNvPr id="5" name="Rectangle 4">
            <a:extLst>
              <a:ext uri="{FF2B5EF4-FFF2-40B4-BE49-F238E27FC236}">
                <a16:creationId xmlns:a16="http://schemas.microsoft.com/office/drawing/2014/main" id="{7ABA01B4-0C84-5041-E3A8-CC19BE88AF9F}"/>
              </a:ext>
            </a:extLst>
          </p:cNvPr>
          <p:cNvSpPr/>
          <p:nvPr/>
        </p:nvSpPr>
        <p:spPr>
          <a:xfrm>
            <a:off x="3352800" y="345285"/>
            <a:ext cx="4953000" cy="144780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vi-VN" sz="2400" dirty="0">
                <a:solidFill>
                  <a:schemeClr val="tx1"/>
                </a:solidFill>
                <a:latin typeface="Times New Roman" pitchFamily="18" charset="0"/>
                <a:cs typeface="Times New Roman" pitchFamily="18" charset="0"/>
              </a:rPr>
              <a:t>Thực hiện theo đúng Mẫu quy định </a:t>
            </a:r>
          </a:p>
          <a:p>
            <a:pPr algn="ctr">
              <a:defRPr/>
            </a:pPr>
            <a:r>
              <a:rPr lang="vi-VN" sz="2400" dirty="0">
                <a:solidFill>
                  <a:schemeClr val="tx1"/>
                </a:solidFill>
                <a:latin typeface="Times New Roman" pitchFamily="18" charset="0"/>
                <a:cs typeface="Times New Roman" pitchFamily="18" charset="0"/>
              </a:rPr>
              <a:t>tại Nghị định 30/2020 của Chính phủ và Quyết định 145/2018 của </a:t>
            </a:r>
          </a:p>
          <a:p>
            <a:pPr algn="ctr">
              <a:defRPr/>
            </a:pPr>
            <a:r>
              <a:rPr lang="vi-VN" sz="2400" dirty="0">
                <a:solidFill>
                  <a:schemeClr val="tx1"/>
                </a:solidFill>
                <a:latin typeface="Times New Roman" pitchFamily="18" charset="0"/>
                <a:cs typeface="Times New Roman" pitchFamily="18" charset="0"/>
              </a:rPr>
              <a:t>Thủ tướng Chính phủ </a:t>
            </a:r>
            <a:endParaRPr lang="en-US" sz="2400" dirty="0">
              <a:solidFill>
                <a:schemeClr val="tx1"/>
              </a:solidFill>
              <a:latin typeface="Times New Roman" pitchFamily="18" charset="0"/>
              <a:cs typeface="Times New Roman" pitchFamily="18" charset="0"/>
            </a:endParaRPr>
          </a:p>
        </p:txBody>
      </p:sp>
      <p:sp>
        <p:nvSpPr>
          <p:cNvPr id="6" name="Rectangle 5">
            <a:extLst>
              <a:ext uri="{FF2B5EF4-FFF2-40B4-BE49-F238E27FC236}">
                <a16:creationId xmlns:a16="http://schemas.microsoft.com/office/drawing/2014/main" id="{945A041F-ABDE-8824-1861-C20314BED626}"/>
              </a:ext>
            </a:extLst>
          </p:cNvPr>
          <p:cNvSpPr/>
          <p:nvPr/>
        </p:nvSpPr>
        <p:spPr>
          <a:xfrm>
            <a:off x="3352800" y="2040816"/>
            <a:ext cx="4953000" cy="121920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vi-VN" sz="2400" dirty="0">
                <a:solidFill>
                  <a:schemeClr val="tx1"/>
                </a:solidFill>
                <a:latin typeface="Times New Roman" pitchFamily="18" charset="0"/>
                <a:cs typeface="Times New Roman" pitchFamily="18" charset="0"/>
              </a:rPr>
              <a:t>Không trích BB họp; BB tổng hợp lấy ý  kiến thành viên Hội đồng; BB tổng hợp xét duyệt của Hội đồng</a:t>
            </a:r>
            <a:endParaRPr lang="en-US" sz="2400" dirty="0">
              <a:solidFill>
                <a:schemeClr val="tx1"/>
              </a:solidFill>
              <a:latin typeface="Times New Roman" pitchFamily="18" charset="0"/>
              <a:cs typeface="Times New Roman" pitchFamily="18" charset="0"/>
            </a:endParaRPr>
          </a:p>
        </p:txBody>
      </p:sp>
      <p:sp>
        <p:nvSpPr>
          <p:cNvPr id="7" name="Rectangle 6">
            <a:extLst>
              <a:ext uri="{FF2B5EF4-FFF2-40B4-BE49-F238E27FC236}">
                <a16:creationId xmlns:a16="http://schemas.microsoft.com/office/drawing/2014/main" id="{75CCF947-3408-C9E5-28DA-0D035DE97BF4}"/>
              </a:ext>
            </a:extLst>
          </p:cNvPr>
          <p:cNvSpPr/>
          <p:nvPr/>
        </p:nvSpPr>
        <p:spPr>
          <a:xfrm>
            <a:off x="3352800" y="3457723"/>
            <a:ext cx="4953000" cy="1219200"/>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vi-VN" sz="2400" dirty="0">
                <a:solidFill>
                  <a:schemeClr val="tx1"/>
                </a:solidFill>
                <a:latin typeface="Times New Roman" pitchFamily="18" charset="0"/>
                <a:cs typeface="Times New Roman" pitchFamily="18" charset="0"/>
              </a:rPr>
              <a:t>T/h thành viên Hội đồng vắng mặt, phải có VB tổng hợp số phiếu thành viên vắng mặt gửi kèm theo  (*)</a:t>
            </a:r>
            <a:endParaRPr lang="en-US" sz="2400" dirty="0">
              <a:solidFill>
                <a:schemeClr val="tx1"/>
              </a:solidFill>
              <a:latin typeface="Times New Roman" pitchFamily="18" charset="0"/>
              <a:cs typeface="Times New Roman" pitchFamily="18" charset="0"/>
            </a:endParaRPr>
          </a:p>
        </p:txBody>
      </p:sp>
      <p:cxnSp>
        <p:nvCxnSpPr>
          <p:cNvPr id="10" name="Straight Arrow Connector 9">
            <a:extLst>
              <a:ext uri="{FF2B5EF4-FFF2-40B4-BE49-F238E27FC236}">
                <a16:creationId xmlns:a16="http://schemas.microsoft.com/office/drawing/2014/main" id="{2C761349-D945-3D93-23EA-5E1317AFE568}"/>
              </a:ext>
            </a:extLst>
          </p:cNvPr>
          <p:cNvCxnSpPr>
            <a:cxnSpLocks/>
          </p:cNvCxnSpPr>
          <p:nvPr/>
        </p:nvCxnSpPr>
        <p:spPr>
          <a:xfrm flipV="1">
            <a:off x="2362199" y="1447800"/>
            <a:ext cx="990601" cy="1981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6AA34D70-97E4-9203-E6E7-2FCD96E0ABBF}"/>
              </a:ext>
            </a:extLst>
          </p:cNvPr>
          <p:cNvCxnSpPr/>
          <p:nvPr/>
        </p:nvCxnSpPr>
        <p:spPr>
          <a:xfrm flipV="1">
            <a:off x="2362200" y="2895600"/>
            <a:ext cx="990600" cy="533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97C5E29A-2512-719A-1C7A-0407E26EB590}"/>
              </a:ext>
            </a:extLst>
          </p:cNvPr>
          <p:cNvCxnSpPr/>
          <p:nvPr/>
        </p:nvCxnSpPr>
        <p:spPr>
          <a:xfrm rot="16200000" flipH="1">
            <a:off x="2324100" y="3467100"/>
            <a:ext cx="1066800" cy="990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id="{DF28D755-7F19-7482-0092-61402339FE17}"/>
              </a:ext>
            </a:extLst>
          </p:cNvPr>
          <p:cNvSpPr/>
          <p:nvPr/>
        </p:nvSpPr>
        <p:spPr>
          <a:xfrm>
            <a:off x="3352800" y="4874631"/>
            <a:ext cx="4953000" cy="1838990"/>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vi-VN" sz="2400" dirty="0">
                <a:solidFill>
                  <a:schemeClr val="tx1"/>
                </a:solidFill>
                <a:latin typeface="Times New Roman" panose="02020603050405020304" pitchFamily="18" charset="0"/>
                <a:cs typeface="Times New Roman" panose="02020603050405020304" pitchFamily="18" charset="0"/>
              </a:rPr>
              <a:t>Thể hiện được nội dung đối với các t/h phải lấy ý kiến trên các phương tiện thông tin đại chúng đã được thực hiện và kết quả xử lý thông tin (K2-Điều 46 Nghị định 98/2023</a:t>
            </a:r>
            <a:endParaRPr lang="en-US" sz="2400" dirty="0">
              <a:solidFill>
                <a:schemeClr val="tx1"/>
              </a:solidFill>
              <a:latin typeface="Times New Roman" panose="02020603050405020304" pitchFamily="18" charset="0"/>
              <a:cs typeface="Times New Roman" panose="02020603050405020304" pitchFamily="18" charset="0"/>
            </a:endParaRPr>
          </a:p>
        </p:txBody>
      </p:sp>
      <p:cxnSp>
        <p:nvCxnSpPr>
          <p:cNvPr id="19" name="Straight Arrow Connector 18">
            <a:extLst>
              <a:ext uri="{FF2B5EF4-FFF2-40B4-BE49-F238E27FC236}">
                <a16:creationId xmlns:a16="http://schemas.microsoft.com/office/drawing/2014/main" id="{F313DA37-43B5-8211-4DF8-461E2A60A20F}"/>
              </a:ext>
            </a:extLst>
          </p:cNvPr>
          <p:cNvCxnSpPr/>
          <p:nvPr/>
        </p:nvCxnSpPr>
        <p:spPr>
          <a:xfrm rot="16200000" flipH="1">
            <a:off x="1562100" y="4229100"/>
            <a:ext cx="2590800" cy="990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a:extLst>
              <a:ext uri="{FF2B5EF4-FFF2-40B4-BE49-F238E27FC236}">
                <a16:creationId xmlns:a16="http://schemas.microsoft.com/office/drawing/2014/main" id="{332AA197-1DD5-6827-65E9-77BF2C8E99F5}"/>
              </a:ext>
            </a:extLst>
          </p:cNvPr>
          <p:cNvSpPr>
            <a:spLocks noGrp="1"/>
          </p:cNvSpPr>
          <p:nvPr>
            <p:ph idx="1"/>
          </p:nvPr>
        </p:nvSpPr>
        <p:spPr>
          <a:xfrm>
            <a:off x="628650" y="533400"/>
            <a:ext cx="7886700" cy="5643563"/>
          </a:xfrm>
        </p:spPr>
        <p:txBody>
          <a:bodyPr/>
          <a:lstStyle/>
          <a:p>
            <a:pPr algn="ctr">
              <a:buFont typeface="Arial" charset="0"/>
              <a:buNone/>
              <a:defRPr/>
            </a:pPr>
            <a:r>
              <a:rPr lang="vi-VN" sz="2800">
                <a:latin typeface="+mj-lt"/>
              </a:rPr>
              <a:t>Mẫu Biên bản họp Hội đồng TĐKT</a:t>
            </a:r>
            <a:endParaRPr lang="en-US" sz="2800">
              <a:latin typeface="+mj-lt"/>
            </a:endParaRPr>
          </a:p>
        </p:txBody>
      </p:sp>
      <p:pic>
        <p:nvPicPr>
          <p:cNvPr id="22531" name="Picture 2" descr="C:\Users\Hoang giang\Desktop\IMG_3556.jpg">
            <a:extLst>
              <a:ext uri="{FF2B5EF4-FFF2-40B4-BE49-F238E27FC236}">
                <a16:creationId xmlns:a16="http://schemas.microsoft.com/office/drawing/2014/main" id="{24136F78-8DE1-3A58-B24B-313792E0694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990600"/>
            <a:ext cx="5029200" cy="540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Content Placeholder 2">
            <a:extLst>
              <a:ext uri="{FF2B5EF4-FFF2-40B4-BE49-F238E27FC236}">
                <a16:creationId xmlns:a16="http://schemas.microsoft.com/office/drawing/2014/main" id="{39E56DFF-D8BB-DA76-0899-0D50F6D623B2}"/>
              </a:ext>
            </a:extLst>
          </p:cNvPr>
          <p:cNvSpPr>
            <a:spLocks noGrp="1"/>
          </p:cNvSpPr>
          <p:nvPr>
            <p:ph idx="1"/>
          </p:nvPr>
        </p:nvSpPr>
        <p:spPr>
          <a:xfrm>
            <a:off x="457200" y="304800"/>
            <a:ext cx="8229600" cy="6553200"/>
          </a:xfrm>
        </p:spPr>
        <p:txBody>
          <a:bodyPr/>
          <a:lstStyle/>
          <a:p>
            <a:pPr marL="514350" indent="-514350">
              <a:buFont typeface="Wingdings" panose="05000000000000000000" pitchFamily="2" charset="2"/>
              <a:buNone/>
            </a:pPr>
            <a:endParaRPr lang="en-US" altLang="en-US"/>
          </a:p>
        </p:txBody>
      </p:sp>
      <p:sp>
        <p:nvSpPr>
          <p:cNvPr id="4" name="Rectangle 3">
            <a:extLst>
              <a:ext uri="{FF2B5EF4-FFF2-40B4-BE49-F238E27FC236}">
                <a16:creationId xmlns:a16="http://schemas.microsoft.com/office/drawing/2014/main" id="{72791A9B-832C-133A-D11F-C77882CBAA19}"/>
              </a:ext>
            </a:extLst>
          </p:cNvPr>
          <p:cNvSpPr/>
          <p:nvPr/>
        </p:nvSpPr>
        <p:spPr>
          <a:xfrm>
            <a:off x="685800" y="1600200"/>
            <a:ext cx="1676400" cy="40386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r>
              <a:rPr lang="vi-VN" sz="2800">
                <a:solidFill>
                  <a:schemeClr val="tx1"/>
                </a:solidFill>
                <a:latin typeface="Times New Roman" pitchFamily="18" charset="0"/>
                <a:cs typeface="Times New Roman" pitchFamily="18" charset="0"/>
              </a:rPr>
              <a:t>Báo cáo thành tích</a:t>
            </a:r>
            <a:endParaRPr lang="en-US" sz="2800">
              <a:solidFill>
                <a:schemeClr val="tx1"/>
              </a:solidFill>
              <a:latin typeface="Times New Roman" pitchFamily="18" charset="0"/>
              <a:cs typeface="Times New Roman" pitchFamily="18" charset="0"/>
            </a:endParaRPr>
          </a:p>
        </p:txBody>
      </p:sp>
      <p:sp>
        <p:nvSpPr>
          <p:cNvPr id="5" name="Rectangle 4">
            <a:extLst>
              <a:ext uri="{FF2B5EF4-FFF2-40B4-BE49-F238E27FC236}">
                <a16:creationId xmlns:a16="http://schemas.microsoft.com/office/drawing/2014/main" id="{D3D14813-F1E1-48AF-53A7-7313C472B868}"/>
              </a:ext>
            </a:extLst>
          </p:cNvPr>
          <p:cNvSpPr/>
          <p:nvPr/>
        </p:nvSpPr>
        <p:spPr>
          <a:xfrm>
            <a:off x="3352800" y="412750"/>
            <a:ext cx="4953000" cy="106680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r>
              <a:rPr lang="vi-VN" sz="2200" dirty="0">
                <a:solidFill>
                  <a:schemeClr val="tx1"/>
                </a:solidFill>
                <a:latin typeface="Times New Roman" pitchFamily="18" charset="0"/>
                <a:cs typeface="Times New Roman" pitchFamily="18" charset="0"/>
              </a:rPr>
              <a:t>Đảm bảo theo đúng Mẫu Báo cáo </a:t>
            </a:r>
          </a:p>
          <a:p>
            <a:pPr algn="ctr">
              <a:defRPr/>
            </a:pPr>
            <a:r>
              <a:rPr lang="vi-VN" sz="2200" dirty="0">
                <a:solidFill>
                  <a:schemeClr val="tx1"/>
                </a:solidFill>
                <a:latin typeface="Times New Roman" pitchFamily="18" charset="0"/>
                <a:cs typeface="Times New Roman" pitchFamily="18" charset="0"/>
              </a:rPr>
              <a:t>thành tích quy định tại Nghị định 98/2023 của Chính phủ (09 Mẫu)</a:t>
            </a:r>
            <a:endParaRPr lang="en-US" sz="2200" dirty="0">
              <a:solidFill>
                <a:schemeClr val="tx1"/>
              </a:solidFill>
              <a:latin typeface="Times New Roman" pitchFamily="18" charset="0"/>
              <a:cs typeface="Times New Roman" pitchFamily="18" charset="0"/>
            </a:endParaRPr>
          </a:p>
        </p:txBody>
      </p:sp>
      <p:sp>
        <p:nvSpPr>
          <p:cNvPr id="6" name="Rectangle 5">
            <a:extLst>
              <a:ext uri="{FF2B5EF4-FFF2-40B4-BE49-F238E27FC236}">
                <a16:creationId xmlns:a16="http://schemas.microsoft.com/office/drawing/2014/main" id="{D694191E-858F-21FD-4F4F-BA34BE040EEC}"/>
              </a:ext>
            </a:extLst>
          </p:cNvPr>
          <p:cNvSpPr/>
          <p:nvPr/>
        </p:nvSpPr>
        <p:spPr>
          <a:xfrm>
            <a:off x="3352800" y="1676400"/>
            <a:ext cx="4953000" cy="106680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a:defRPr/>
            </a:pPr>
            <a:r>
              <a:rPr lang="en-US" sz="2400" err="1">
                <a:solidFill>
                  <a:schemeClr val="tx1"/>
                </a:solidFill>
                <a:latin typeface="Times New Roman" panose="02020603050405020304" pitchFamily="18" charset="0"/>
                <a:cs typeface="Times New Roman" panose="02020603050405020304" pitchFamily="18" charset="0"/>
              </a:rPr>
              <a:t>Nội</a:t>
            </a:r>
            <a:r>
              <a:rPr lang="en-US" sz="2400">
                <a:solidFill>
                  <a:schemeClr val="tx1"/>
                </a:solidFill>
                <a:latin typeface="Times New Roman" panose="02020603050405020304" pitchFamily="18" charset="0"/>
                <a:cs typeface="Times New Roman" panose="02020603050405020304" pitchFamily="18" charset="0"/>
              </a:rPr>
              <a:t> dung</a:t>
            </a:r>
            <a:r>
              <a:rPr lang="vi-VN" sz="2400">
                <a:solidFill>
                  <a:schemeClr val="tx1"/>
                </a:solidFill>
                <a:latin typeface="Times New Roman" panose="02020603050405020304" pitchFamily="18" charset="0"/>
                <a:cs typeface="Times New Roman" panose="02020603050405020304" pitchFamily="18" charset="0"/>
              </a:rPr>
              <a:t> phải p</a:t>
            </a:r>
            <a:r>
              <a:rPr lang="en-US" sz="2400" err="1">
                <a:solidFill>
                  <a:schemeClr val="tx1"/>
                </a:solidFill>
                <a:latin typeface="Times New Roman" panose="02020603050405020304" pitchFamily="18" charset="0"/>
                <a:cs typeface="Times New Roman" panose="02020603050405020304" pitchFamily="18" charset="0"/>
              </a:rPr>
              <a:t>hù</a:t>
            </a:r>
            <a:r>
              <a:rPr lang="en-US" sz="2400">
                <a:solidFill>
                  <a:schemeClr val="tx1"/>
                </a:solidFill>
                <a:latin typeface="Times New Roman" panose="02020603050405020304" pitchFamily="18" charset="0"/>
                <a:cs typeface="Times New Roman" panose="02020603050405020304" pitchFamily="18" charset="0"/>
              </a:rPr>
              <a:t> </a:t>
            </a:r>
            <a:r>
              <a:rPr lang="en-US" sz="2400" err="1">
                <a:solidFill>
                  <a:schemeClr val="tx1"/>
                </a:solidFill>
                <a:latin typeface="Times New Roman" panose="02020603050405020304" pitchFamily="18" charset="0"/>
                <a:cs typeface="Times New Roman" panose="02020603050405020304" pitchFamily="18" charset="0"/>
              </a:rPr>
              <a:t>hợp</a:t>
            </a:r>
            <a:r>
              <a:rPr lang="en-US" sz="2400">
                <a:solidFill>
                  <a:schemeClr val="tx1"/>
                </a:solidFill>
                <a:latin typeface="Times New Roman" panose="02020603050405020304" pitchFamily="18" charset="0"/>
                <a:cs typeface="Times New Roman" panose="02020603050405020304" pitchFamily="18" charset="0"/>
              </a:rPr>
              <a:t> </a:t>
            </a:r>
            <a:r>
              <a:rPr lang="vi-VN" sz="2400">
                <a:solidFill>
                  <a:schemeClr val="tx1"/>
                </a:solidFill>
                <a:latin typeface="Times New Roman" panose="02020603050405020304" pitchFamily="18" charset="0"/>
                <a:cs typeface="Times New Roman" panose="02020603050405020304" pitchFamily="18" charset="0"/>
              </a:rPr>
              <a:t>với hình thức, mức hạn</a:t>
            </a:r>
            <a:r>
              <a:rPr lang="en-US" sz="2400">
                <a:solidFill>
                  <a:schemeClr val="tx1"/>
                </a:solidFill>
                <a:latin typeface="Times New Roman" panose="02020603050405020304" pitchFamily="18" charset="0"/>
                <a:cs typeface="Times New Roman" panose="02020603050405020304" pitchFamily="18" charset="0"/>
              </a:rPr>
              <a:t>g</a:t>
            </a:r>
            <a:r>
              <a:rPr lang="vi-VN" sz="2400">
                <a:solidFill>
                  <a:schemeClr val="tx1"/>
                </a:solidFill>
                <a:latin typeface="Times New Roman" panose="02020603050405020304" pitchFamily="18" charset="0"/>
                <a:cs typeface="Times New Roman" panose="02020603050405020304" pitchFamily="18" charset="0"/>
              </a:rPr>
              <a:t> và </a:t>
            </a:r>
            <a:r>
              <a:rPr lang="en-US" sz="2400" err="1">
                <a:solidFill>
                  <a:schemeClr val="tx1"/>
                </a:solidFill>
                <a:latin typeface="Times New Roman" panose="02020603050405020304" pitchFamily="18" charset="0"/>
                <a:cs typeface="Times New Roman" panose="02020603050405020304" pitchFamily="18" charset="0"/>
              </a:rPr>
              <a:t>tiêu</a:t>
            </a:r>
            <a:r>
              <a:rPr lang="en-US" sz="2400">
                <a:solidFill>
                  <a:schemeClr val="tx1"/>
                </a:solidFill>
                <a:latin typeface="Times New Roman" panose="02020603050405020304" pitchFamily="18" charset="0"/>
                <a:cs typeface="Times New Roman" panose="02020603050405020304" pitchFamily="18" charset="0"/>
              </a:rPr>
              <a:t> </a:t>
            </a:r>
            <a:r>
              <a:rPr lang="en-US" sz="2400" err="1">
                <a:solidFill>
                  <a:schemeClr val="tx1"/>
                </a:solidFill>
                <a:latin typeface="Times New Roman" panose="02020603050405020304" pitchFamily="18" charset="0"/>
                <a:cs typeface="Times New Roman" panose="02020603050405020304" pitchFamily="18" charset="0"/>
              </a:rPr>
              <a:t>chuẩn</a:t>
            </a:r>
            <a:r>
              <a:rPr lang="en-US" sz="2400">
                <a:solidFill>
                  <a:schemeClr val="tx1"/>
                </a:solidFill>
                <a:latin typeface="Times New Roman" panose="02020603050405020304" pitchFamily="18" charset="0"/>
                <a:cs typeface="Times New Roman" panose="02020603050405020304" pitchFamily="18" charset="0"/>
              </a:rPr>
              <a:t> </a:t>
            </a:r>
            <a:r>
              <a:rPr lang="en-US" sz="2400" err="1">
                <a:solidFill>
                  <a:schemeClr val="tx1"/>
                </a:solidFill>
                <a:latin typeface="Times New Roman" panose="02020603050405020304" pitchFamily="18" charset="0"/>
                <a:cs typeface="Times New Roman" panose="02020603050405020304" pitchFamily="18" charset="0"/>
              </a:rPr>
              <a:t>khen</a:t>
            </a:r>
            <a:r>
              <a:rPr lang="en-US" sz="2400">
                <a:solidFill>
                  <a:schemeClr val="tx1"/>
                </a:solidFill>
                <a:latin typeface="Times New Roman" panose="02020603050405020304" pitchFamily="18" charset="0"/>
                <a:cs typeface="Times New Roman" panose="02020603050405020304" pitchFamily="18" charset="0"/>
              </a:rPr>
              <a:t> </a:t>
            </a:r>
            <a:r>
              <a:rPr lang="en-US" sz="2400" err="1">
                <a:solidFill>
                  <a:schemeClr val="tx1"/>
                </a:solidFill>
                <a:latin typeface="Times New Roman" panose="02020603050405020304" pitchFamily="18" charset="0"/>
                <a:cs typeface="Times New Roman" panose="02020603050405020304" pitchFamily="18" charset="0"/>
              </a:rPr>
              <a:t>thưở</a:t>
            </a:r>
            <a:r>
              <a:rPr lang="vi-VN" sz="2400">
                <a:solidFill>
                  <a:schemeClr val="tx1"/>
                </a:solidFill>
                <a:latin typeface="Times New Roman" panose="02020603050405020304" pitchFamily="18" charset="0"/>
                <a:cs typeface="Times New Roman" panose="02020603050405020304" pitchFamily="18" charset="0"/>
              </a:rPr>
              <a:t>n</a:t>
            </a:r>
            <a:r>
              <a:rPr lang="en-US" sz="2400">
                <a:solidFill>
                  <a:schemeClr val="tx1"/>
                </a:solidFill>
                <a:latin typeface="Times New Roman" panose="02020603050405020304" pitchFamily="18" charset="0"/>
                <a:cs typeface="Times New Roman" panose="02020603050405020304" pitchFamily="18" charset="0"/>
              </a:rPr>
              <a:t>g</a:t>
            </a:r>
            <a:r>
              <a:rPr lang="vi-VN" sz="2400">
                <a:solidFill>
                  <a:schemeClr val="tx1"/>
                </a:solidFill>
                <a:latin typeface="Times New Roman" panose="02020603050405020304" pitchFamily="18" charset="0"/>
                <a:cs typeface="Times New Roman" panose="02020603050405020304" pitchFamily="18" charset="0"/>
              </a:rPr>
              <a:t> theo quy định</a:t>
            </a:r>
            <a:r>
              <a:rPr lang="en-US" sz="2400">
                <a:solidFill>
                  <a:schemeClr val="tx1"/>
                </a:solidFill>
                <a:latin typeface="Times New Roman" panose="02020603050405020304" pitchFamily="18" charset="0"/>
                <a:cs typeface="Times New Roman" panose="02020603050405020304" pitchFamily="18" charset="0"/>
              </a:rPr>
              <a:t> </a:t>
            </a:r>
          </a:p>
        </p:txBody>
      </p:sp>
      <p:sp>
        <p:nvSpPr>
          <p:cNvPr id="7" name="Rectangle 6">
            <a:extLst>
              <a:ext uri="{FF2B5EF4-FFF2-40B4-BE49-F238E27FC236}">
                <a16:creationId xmlns:a16="http://schemas.microsoft.com/office/drawing/2014/main" id="{ABD0B0F5-3B29-DEE6-67C3-B3AF3A3ECAF2}"/>
              </a:ext>
            </a:extLst>
          </p:cNvPr>
          <p:cNvSpPr/>
          <p:nvPr/>
        </p:nvSpPr>
        <p:spPr>
          <a:xfrm>
            <a:off x="3352800" y="2819400"/>
            <a:ext cx="4953000" cy="990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sz="2200">
              <a:solidFill>
                <a:schemeClr val="tx1"/>
              </a:solidFill>
              <a:latin typeface="Times New Roman" pitchFamily="18" charset="0"/>
              <a:cs typeface="Times New Roman" pitchFamily="18" charset="0"/>
            </a:endParaRPr>
          </a:p>
          <a:p>
            <a:pPr algn="ctr">
              <a:defRPr/>
            </a:pPr>
            <a:r>
              <a:rPr lang="vi-VN" sz="2200">
                <a:solidFill>
                  <a:schemeClr val="tx1"/>
                </a:solidFill>
                <a:latin typeface="Times New Roman" pitchFamily="18" charset="0"/>
                <a:cs typeface="Times New Roman" pitchFamily="18" charset="0"/>
              </a:rPr>
              <a:t>Thể hiện được nội dung: “</a:t>
            </a:r>
            <a:r>
              <a:rPr lang="vi-VN" sz="2200" i="1">
                <a:solidFill>
                  <a:schemeClr val="tx1"/>
                </a:solidFill>
                <a:latin typeface="Times New Roman" pitchFamily="18" charset="0"/>
                <a:cs typeface="Times New Roman" pitchFamily="18" charset="0"/>
              </a:rPr>
              <a:t>Chấp hành tốt chủ trương của Đảng, chính sách,</a:t>
            </a:r>
          </a:p>
          <a:p>
            <a:pPr algn="ctr">
              <a:defRPr/>
            </a:pPr>
            <a:r>
              <a:rPr lang="vi-VN" sz="2200" i="1">
                <a:solidFill>
                  <a:schemeClr val="tx1"/>
                </a:solidFill>
                <a:latin typeface="Times New Roman" pitchFamily="18" charset="0"/>
                <a:cs typeface="Times New Roman" pitchFamily="18" charset="0"/>
              </a:rPr>
              <a:t> pháp luật của Nhà nước</a:t>
            </a:r>
            <a:r>
              <a:rPr lang="vi-VN" sz="2200">
                <a:solidFill>
                  <a:schemeClr val="tx1"/>
                </a:solidFill>
                <a:latin typeface="Times New Roman" pitchFamily="18" charset="0"/>
                <a:cs typeface="Times New Roman" pitchFamily="18" charset="0"/>
              </a:rPr>
              <a:t>”(*)</a:t>
            </a:r>
            <a:endParaRPr lang="en-US" sz="2200">
              <a:solidFill>
                <a:schemeClr val="tx1"/>
              </a:solidFill>
              <a:latin typeface="Times New Roman" pitchFamily="18" charset="0"/>
              <a:cs typeface="Times New Roman" pitchFamily="18" charset="0"/>
            </a:endParaRPr>
          </a:p>
          <a:p>
            <a:pPr algn="ctr">
              <a:defRPr/>
            </a:pPr>
            <a:endParaRPr lang="en-US" sz="2200">
              <a:solidFill>
                <a:schemeClr val="tx1"/>
              </a:solidFill>
              <a:latin typeface="Times New Roman" pitchFamily="18" charset="0"/>
              <a:cs typeface="Times New Roman" pitchFamily="18" charset="0"/>
            </a:endParaRPr>
          </a:p>
        </p:txBody>
      </p:sp>
      <p:sp>
        <p:nvSpPr>
          <p:cNvPr id="8" name="Rectangle 7">
            <a:extLst>
              <a:ext uri="{FF2B5EF4-FFF2-40B4-BE49-F238E27FC236}">
                <a16:creationId xmlns:a16="http://schemas.microsoft.com/office/drawing/2014/main" id="{991F881E-FC2F-4FF5-C916-BD02AADF2167}"/>
              </a:ext>
            </a:extLst>
          </p:cNvPr>
          <p:cNvSpPr/>
          <p:nvPr/>
        </p:nvSpPr>
        <p:spPr>
          <a:xfrm>
            <a:off x="3352800" y="3886200"/>
            <a:ext cx="4953000" cy="1066800"/>
          </a:xfrm>
          <a:prstGeom prst="rect">
            <a:avLst/>
          </a:prstGeom>
          <a:solidFill>
            <a:srgbClr val="FF0000"/>
          </a:solidFill>
        </p:spPr>
        <p:style>
          <a:lnRef idx="2">
            <a:schemeClr val="accent1">
              <a:shade val="50000"/>
            </a:schemeClr>
          </a:lnRef>
          <a:fillRef idx="1001">
            <a:schemeClr val="lt2"/>
          </a:fillRef>
          <a:effectRef idx="0">
            <a:schemeClr val="accent1"/>
          </a:effectRef>
          <a:fontRef idx="minor">
            <a:schemeClr val="lt1"/>
          </a:fontRef>
        </p:style>
        <p:txBody>
          <a:bodyPr anchor="ctr"/>
          <a:lstStyle/>
          <a:p>
            <a:pPr algn="ctr">
              <a:defRPr/>
            </a:pPr>
            <a:endParaRPr lang="vi-VN" sz="2000" dirty="0">
              <a:solidFill>
                <a:schemeClr val="tx1"/>
              </a:solidFill>
              <a:latin typeface="Times New Roman" pitchFamily="18" charset="0"/>
              <a:cs typeface="Times New Roman" pitchFamily="18" charset="0"/>
            </a:endParaRPr>
          </a:p>
          <a:p>
            <a:pPr algn="ctr">
              <a:defRPr/>
            </a:pPr>
            <a:endParaRPr lang="vi-VN" sz="2200" dirty="0">
              <a:solidFill>
                <a:schemeClr val="tx1"/>
              </a:solidFill>
              <a:latin typeface="Times New Roman" pitchFamily="18" charset="0"/>
              <a:cs typeface="Times New Roman" pitchFamily="18" charset="0"/>
            </a:endParaRPr>
          </a:p>
          <a:p>
            <a:pPr algn="ctr">
              <a:defRPr/>
            </a:pPr>
            <a:r>
              <a:rPr lang="vi-VN" sz="2200" dirty="0">
                <a:solidFill>
                  <a:schemeClr val="tx1"/>
                </a:solidFill>
                <a:latin typeface="Times New Roman" pitchFamily="18" charset="0"/>
                <a:cs typeface="Times New Roman" pitchFamily="18" charset="0"/>
              </a:rPr>
              <a:t>Ghi rõ số quyết định công nhận mức độ đánh giá hoàn thành nhiệm vụ hoặc VB xác nhận HTXS-HTT nhiệm vụ</a:t>
            </a:r>
            <a:r>
              <a:rPr lang="en-US" sz="2200" dirty="0">
                <a:solidFill>
                  <a:schemeClr val="tx1"/>
                </a:solidFill>
                <a:latin typeface="Times New Roman" pitchFamily="18" charset="0"/>
                <a:cs typeface="Times New Roman" pitchFamily="18" charset="0"/>
              </a:rPr>
              <a:t> </a:t>
            </a:r>
          </a:p>
          <a:p>
            <a:pPr algn="ctr">
              <a:defRPr/>
            </a:pPr>
            <a:endParaRPr lang="en-US" sz="2200" i="1" dirty="0">
              <a:solidFill>
                <a:schemeClr val="tx1"/>
              </a:solidFill>
              <a:latin typeface="Times New Roman" pitchFamily="18" charset="0"/>
              <a:cs typeface="Times New Roman" pitchFamily="18" charset="0"/>
            </a:endParaRPr>
          </a:p>
          <a:p>
            <a:pPr algn="ctr">
              <a:defRPr/>
            </a:pPr>
            <a:endParaRPr lang="en-US" sz="2200" dirty="0">
              <a:solidFill>
                <a:schemeClr val="tx1"/>
              </a:solidFill>
              <a:latin typeface="Times New Roman" pitchFamily="18" charset="0"/>
              <a:cs typeface="Times New Roman" pitchFamily="18" charset="0"/>
            </a:endParaRPr>
          </a:p>
        </p:txBody>
      </p:sp>
      <p:cxnSp>
        <p:nvCxnSpPr>
          <p:cNvPr id="10" name="Straight Arrow Connector 9">
            <a:extLst>
              <a:ext uri="{FF2B5EF4-FFF2-40B4-BE49-F238E27FC236}">
                <a16:creationId xmlns:a16="http://schemas.microsoft.com/office/drawing/2014/main" id="{9A394D1B-4C6C-AC4E-8D36-4A9BB8F3ACDD}"/>
              </a:ext>
            </a:extLst>
          </p:cNvPr>
          <p:cNvCxnSpPr/>
          <p:nvPr/>
        </p:nvCxnSpPr>
        <p:spPr>
          <a:xfrm rot="5400000" flipH="1" flipV="1">
            <a:off x="1905000" y="1905000"/>
            <a:ext cx="1905000" cy="990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AED91F5C-3C3A-EE2A-12D5-0823D297F1CA}"/>
              </a:ext>
            </a:extLst>
          </p:cNvPr>
          <p:cNvCxnSpPr>
            <a:endCxn id="6" idx="1"/>
          </p:cNvCxnSpPr>
          <p:nvPr/>
        </p:nvCxnSpPr>
        <p:spPr>
          <a:xfrm rot="5400000" flipH="1" flipV="1">
            <a:off x="2286000" y="2286000"/>
            <a:ext cx="1143000" cy="990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76FD64BD-4892-D7A5-85BF-8393695582C3}"/>
              </a:ext>
            </a:extLst>
          </p:cNvPr>
          <p:cNvCxnSpPr/>
          <p:nvPr/>
        </p:nvCxnSpPr>
        <p:spPr>
          <a:xfrm>
            <a:off x="2362200" y="3352800"/>
            <a:ext cx="9906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FD9BDFA5-9E56-4D73-EA5F-A695F10220B4}"/>
              </a:ext>
            </a:extLst>
          </p:cNvPr>
          <p:cNvCxnSpPr>
            <a:cxnSpLocks/>
            <a:endCxn id="8" idx="1"/>
          </p:cNvCxnSpPr>
          <p:nvPr/>
        </p:nvCxnSpPr>
        <p:spPr>
          <a:xfrm>
            <a:off x="2362200" y="3352800"/>
            <a:ext cx="990600" cy="1066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21FCA7F3-688C-6B2D-C001-D89C592F38A8}"/>
              </a:ext>
            </a:extLst>
          </p:cNvPr>
          <p:cNvSpPr/>
          <p:nvPr/>
        </p:nvSpPr>
        <p:spPr>
          <a:xfrm>
            <a:off x="3352800" y="5105400"/>
            <a:ext cx="4953000" cy="14478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vi-VN" sz="2200" dirty="0">
                <a:solidFill>
                  <a:schemeClr val="tx1"/>
                </a:solidFill>
                <a:latin typeface="Times New Roman" pitchFamily="18" charset="0"/>
                <a:cs typeface="Times New Roman" pitchFamily="18" charset="0"/>
              </a:rPr>
              <a:t>Báo cáo thành tích khen thưởng cấp NN phải trước 6 tháng tính đến thời điểm trình khen của bộ, ngành, tỉnh, thời hạn trên, Bộ Nội vụ không nhận hồ sơ KT </a:t>
            </a:r>
            <a:r>
              <a:rPr lang="vi-VN" sz="2400" dirty="0">
                <a:solidFill>
                  <a:schemeClr val="tx1"/>
                </a:solidFill>
                <a:latin typeface="Times New Roman" pitchFamily="18" charset="0"/>
                <a:cs typeface="Times New Roman" pitchFamily="18" charset="0"/>
              </a:rPr>
              <a:t>(*) </a:t>
            </a:r>
            <a:endParaRPr lang="en-US" sz="2400" dirty="0">
              <a:solidFill>
                <a:schemeClr val="tx1"/>
              </a:solidFill>
              <a:latin typeface="Times New Roman" pitchFamily="18" charset="0"/>
              <a:cs typeface="Times New Roman" pitchFamily="18" charset="0"/>
            </a:endParaRPr>
          </a:p>
        </p:txBody>
      </p:sp>
      <p:cxnSp>
        <p:nvCxnSpPr>
          <p:cNvPr id="22" name="Straight Arrow Connector 21">
            <a:extLst>
              <a:ext uri="{FF2B5EF4-FFF2-40B4-BE49-F238E27FC236}">
                <a16:creationId xmlns:a16="http://schemas.microsoft.com/office/drawing/2014/main" id="{A1DA2868-586A-2EAF-3C69-EB172D6884D1}"/>
              </a:ext>
            </a:extLst>
          </p:cNvPr>
          <p:cNvCxnSpPr/>
          <p:nvPr/>
        </p:nvCxnSpPr>
        <p:spPr>
          <a:xfrm rot="16200000" flipH="1">
            <a:off x="1676400" y="4038600"/>
            <a:ext cx="2362200" cy="990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hỗ dành sẵn cho Nội dung 2">
            <a:extLst>
              <a:ext uri="{FF2B5EF4-FFF2-40B4-BE49-F238E27FC236}">
                <a16:creationId xmlns:a16="http://schemas.microsoft.com/office/drawing/2014/main" id="{3FCA7427-6FB3-DA78-4A2A-B3DAC74C38D0}"/>
              </a:ext>
            </a:extLst>
          </p:cNvPr>
          <p:cNvSpPr>
            <a:spLocks noGrp="1"/>
          </p:cNvSpPr>
          <p:nvPr>
            <p:ph idx="1"/>
          </p:nvPr>
        </p:nvSpPr>
        <p:spPr>
          <a:xfrm>
            <a:off x="628650" y="678212"/>
            <a:ext cx="7886700" cy="5498751"/>
          </a:xfrm>
        </p:spPr>
        <p:txBody>
          <a:bodyPr>
            <a:normAutofit/>
          </a:bodyPr>
          <a:lstStyle/>
          <a:p>
            <a:pPr algn="just">
              <a:buFont typeface="Calibri" panose="020B0604020202020204" pitchFamily="34" charset="0"/>
              <a:buChar char="-"/>
            </a:pPr>
            <a:r>
              <a:rPr lang="vi-VN" sz="2400" dirty="0">
                <a:solidFill>
                  <a:schemeClr val="tx1"/>
                </a:solidFill>
                <a:latin typeface="Times New Roman"/>
                <a:cs typeface="Arial"/>
              </a:rPr>
              <a:t>Khoản 5 Điều 30 dự thảo Nghị định 98/2023 quy định: </a:t>
            </a:r>
            <a:r>
              <a:rPr lang="vi-VN" sz="2400" b="1" dirty="0">
                <a:solidFill>
                  <a:schemeClr val="tx1"/>
                </a:solidFill>
                <a:latin typeface="Times New Roman"/>
                <a:cs typeface="Arial"/>
              </a:rPr>
              <a:t>Bộ trưởng, thủ trưởng cơ quan ngang bộ, cơ quan thuộc Chính phủ, Chủ tịch UBND cấp tỉnh...chịu trách nhiệm đánh giá thành tích, xác nhận thành tích, thủ tục và nội dung hồ sơ trình gồm hồ sơ, thủ tục, quy trình, tính chính xác cùa thành tích và các nội dung liên quan đến thực hiện chủ trương của Đảng, chính sách pháp luật của nhà nước. </a:t>
            </a:r>
          </a:p>
        </p:txBody>
      </p:sp>
    </p:spTree>
    <p:extLst>
      <p:ext uri="{BB962C8B-B14F-4D97-AF65-F5344CB8AC3E}">
        <p14:creationId xmlns:p14="http://schemas.microsoft.com/office/powerpoint/2010/main" val="256681454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Content Placeholder 2">
            <a:extLst>
              <a:ext uri="{FF2B5EF4-FFF2-40B4-BE49-F238E27FC236}">
                <a16:creationId xmlns:a16="http://schemas.microsoft.com/office/drawing/2014/main" id="{222F4C72-65D9-F140-1775-276677C83322}"/>
              </a:ext>
            </a:extLst>
          </p:cNvPr>
          <p:cNvSpPr>
            <a:spLocks noGrp="1"/>
          </p:cNvSpPr>
          <p:nvPr>
            <p:ph idx="1"/>
          </p:nvPr>
        </p:nvSpPr>
        <p:spPr>
          <a:xfrm>
            <a:off x="457200" y="304800"/>
            <a:ext cx="8229600" cy="6553200"/>
          </a:xfrm>
        </p:spPr>
        <p:txBody>
          <a:bodyPr/>
          <a:lstStyle/>
          <a:p>
            <a:pPr marL="514350" indent="-514350">
              <a:buFont typeface="Wingdings" panose="05000000000000000000" pitchFamily="2" charset="2"/>
              <a:buNone/>
            </a:pPr>
            <a:endParaRPr lang="en-US" altLang="en-US"/>
          </a:p>
        </p:txBody>
      </p:sp>
      <p:sp>
        <p:nvSpPr>
          <p:cNvPr id="4" name="Rectangle 3">
            <a:extLst>
              <a:ext uri="{FF2B5EF4-FFF2-40B4-BE49-F238E27FC236}">
                <a16:creationId xmlns:a16="http://schemas.microsoft.com/office/drawing/2014/main" id="{95DF1069-A0C3-515B-E7BC-7B28A096D2E7}"/>
              </a:ext>
            </a:extLst>
          </p:cNvPr>
          <p:cNvSpPr/>
          <p:nvPr/>
        </p:nvSpPr>
        <p:spPr>
          <a:xfrm>
            <a:off x="609600" y="1600200"/>
            <a:ext cx="1676400" cy="40386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r>
              <a:rPr lang="vi-VN" sz="2800">
                <a:solidFill>
                  <a:schemeClr val="tx1"/>
                </a:solidFill>
                <a:latin typeface="Times New Roman" pitchFamily="18" charset="0"/>
                <a:cs typeface="Times New Roman" pitchFamily="18" charset="0"/>
              </a:rPr>
              <a:t>Báo cáo thành tích</a:t>
            </a:r>
            <a:endParaRPr lang="en-US" sz="2800">
              <a:solidFill>
                <a:schemeClr val="tx1"/>
              </a:solidFill>
              <a:latin typeface="Times New Roman" pitchFamily="18" charset="0"/>
              <a:cs typeface="Times New Roman" pitchFamily="18" charset="0"/>
            </a:endParaRPr>
          </a:p>
        </p:txBody>
      </p:sp>
      <p:sp>
        <p:nvSpPr>
          <p:cNvPr id="5" name="Rectangle 4">
            <a:extLst>
              <a:ext uri="{FF2B5EF4-FFF2-40B4-BE49-F238E27FC236}">
                <a16:creationId xmlns:a16="http://schemas.microsoft.com/office/drawing/2014/main" id="{F8137410-E2AC-A222-A48F-D6899F0E2F50}"/>
              </a:ext>
            </a:extLst>
          </p:cNvPr>
          <p:cNvSpPr/>
          <p:nvPr/>
        </p:nvSpPr>
        <p:spPr>
          <a:xfrm>
            <a:off x="3352800" y="457200"/>
            <a:ext cx="4953000" cy="106680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endParaRPr lang="vi-VN" sz="2400" dirty="0">
              <a:solidFill>
                <a:schemeClr val="tx1"/>
              </a:solidFill>
              <a:latin typeface="Times New Roman" pitchFamily="18" charset="0"/>
              <a:cs typeface="Times New Roman" pitchFamily="18" charset="0"/>
            </a:endParaRPr>
          </a:p>
          <a:p>
            <a:pPr algn="ctr">
              <a:defRPr/>
            </a:pPr>
            <a:r>
              <a:rPr lang="vi-VN" sz="2200" dirty="0">
                <a:solidFill>
                  <a:schemeClr val="tx1"/>
                </a:solidFill>
                <a:latin typeface="Times New Roman" pitchFamily="18" charset="0"/>
                <a:cs typeface="Times New Roman" pitchFamily="18" charset="0"/>
              </a:rPr>
              <a:t>Không dùng Mẫu Báo cáo thành tích </a:t>
            </a:r>
          </a:p>
          <a:p>
            <a:pPr algn="ctr">
              <a:defRPr/>
            </a:pPr>
            <a:r>
              <a:rPr lang="vi-VN" sz="2200" dirty="0">
                <a:solidFill>
                  <a:schemeClr val="tx1"/>
                </a:solidFill>
                <a:latin typeface="Times New Roman" pitchFamily="18" charset="0"/>
                <a:cs typeface="Times New Roman" pitchFamily="18" charset="0"/>
              </a:rPr>
              <a:t>khen thưởng này thay cho thành tích </a:t>
            </a:r>
          </a:p>
          <a:p>
            <a:pPr algn="ctr">
              <a:defRPr/>
            </a:pPr>
            <a:r>
              <a:rPr lang="vi-VN" sz="2200" dirty="0">
                <a:solidFill>
                  <a:schemeClr val="tx1"/>
                </a:solidFill>
                <a:latin typeface="Times New Roman" pitchFamily="18" charset="0"/>
                <a:cs typeface="Times New Roman" pitchFamily="18" charset="0"/>
              </a:rPr>
              <a:t>khen thưởng khác (*)</a:t>
            </a:r>
            <a:endParaRPr lang="en-US" sz="2200" dirty="0">
              <a:solidFill>
                <a:schemeClr val="tx1"/>
              </a:solidFill>
              <a:latin typeface="Times New Roman" pitchFamily="18" charset="0"/>
              <a:cs typeface="Times New Roman" pitchFamily="18" charset="0"/>
            </a:endParaRPr>
          </a:p>
          <a:p>
            <a:pPr algn="ctr">
              <a:defRPr/>
            </a:pPr>
            <a:endParaRPr lang="en-US" sz="2400" dirty="0">
              <a:solidFill>
                <a:schemeClr val="tx1"/>
              </a:solidFill>
              <a:latin typeface="+mj-lt"/>
            </a:endParaRPr>
          </a:p>
        </p:txBody>
      </p:sp>
      <p:sp>
        <p:nvSpPr>
          <p:cNvPr id="6" name="Rectangle 5">
            <a:extLst>
              <a:ext uri="{FF2B5EF4-FFF2-40B4-BE49-F238E27FC236}">
                <a16:creationId xmlns:a16="http://schemas.microsoft.com/office/drawing/2014/main" id="{91E670A6-F77B-D6C8-AFB4-E2B9EE499C08}"/>
              </a:ext>
            </a:extLst>
          </p:cNvPr>
          <p:cNvSpPr/>
          <p:nvPr/>
        </p:nvSpPr>
        <p:spPr>
          <a:xfrm>
            <a:off x="3352800" y="1598612"/>
            <a:ext cx="4953000" cy="1568116"/>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a:defRPr/>
            </a:pPr>
            <a:endParaRPr lang="vi-VN" sz="2400" dirty="0">
              <a:solidFill>
                <a:schemeClr val="tx1"/>
              </a:solidFill>
              <a:latin typeface="+mj-lt"/>
            </a:endParaRPr>
          </a:p>
          <a:p>
            <a:pPr algn="ctr">
              <a:defRPr/>
            </a:pPr>
            <a:r>
              <a:rPr lang="en-US" sz="2000" b="1" i="1" dirty="0" err="1">
                <a:solidFill>
                  <a:schemeClr val="tx1"/>
                </a:solidFill>
                <a:latin typeface="Times New Roman" pitchFamily="18" charset="0"/>
                <a:cs typeface="Times New Roman" pitchFamily="18" charset="0"/>
              </a:rPr>
              <a:t>Báo</a:t>
            </a:r>
            <a:r>
              <a:rPr lang="en-US" sz="2000" b="1" i="1" dirty="0">
                <a:solidFill>
                  <a:schemeClr val="tx1"/>
                </a:solidFill>
                <a:latin typeface="Times New Roman" pitchFamily="18" charset="0"/>
                <a:cs typeface="Times New Roman" pitchFamily="18" charset="0"/>
              </a:rPr>
              <a:t> </a:t>
            </a:r>
            <a:r>
              <a:rPr lang="en-US" sz="2000" b="1" i="1" dirty="0" err="1">
                <a:solidFill>
                  <a:schemeClr val="tx1"/>
                </a:solidFill>
                <a:latin typeface="Times New Roman" pitchFamily="18" charset="0"/>
                <a:cs typeface="Times New Roman" pitchFamily="18" charset="0"/>
              </a:rPr>
              <a:t>cáo</a:t>
            </a:r>
            <a:r>
              <a:rPr lang="en-US" sz="2000" b="1" i="1" dirty="0">
                <a:solidFill>
                  <a:schemeClr val="tx1"/>
                </a:solidFill>
                <a:latin typeface="Times New Roman" pitchFamily="18" charset="0"/>
                <a:cs typeface="Times New Roman" pitchFamily="18" charset="0"/>
              </a:rPr>
              <a:t> </a:t>
            </a:r>
            <a:r>
              <a:rPr lang="en-US" sz="2000" b="1" i="1" dirty="0" err="1">
                <a:solidFill>
                  <a:schemeClr val="tx1"/>
                </a:solidFill>
                <a:latin typeface="Times New Roman" pitchFamily="18" charset="0"/>
                <a:cs typeface="Times New Roman" pitchFamily="18" charset="0"/>
              </a:rPr>
              <a:t>thành</a:t>
            </a:r>
            <a:r>
              <a:rPr lang="en-US" sz="2000" b="1" i="1" dirty="0">
                <a:solidFill>
                  <a:schemeClr val="tx1"/>
                </a:solidFill>
                <a:latin typeface="Times New Roman" pitchFamily="18" charset="0"/>
                <a:cs typeface="Times New Roman" pitchFamily="18" charset="0"/>
              </a:rPr>
              <a:t> </a:t>
            </a:r>
            <a:r>
              <a:rPr lang="en-US" sz="2000" b="1" i="1" dirty="0" err="1">
                <a:solidFill>
                  <a:schemeClr val="tx1"/>
                </a:solidFill>
                <a:latin typeface="Times New Roman" pitchFamily="18" charset="0"/>
                <a:cs typeface="Times New Roman" pitchFamily="18" charset="0"/>
              </a:rPr>
              <a:t>tích</a:t>
            </a:r>
            <a:r>
              <a:rPr lang="en-US" sz="2000" b="1" i="1" dirty="0">
                <a:solidFill>
                  <a:schemeClr val="tx1"/>
                </a:solidFill>
                <a:latin typeface="Times New Roman" pitchFamily="18" charset="0"/>
                <a:cs typeface="Times New Roman" pitchFamily="18" charset="0"/>
              </a:rPr>
              <a:t> </a:t>
            </a:r>
            <a:r>
              <a:rPr lang="en-US" sz="2000" b="1" i="1" dirty="0" err="1">
                <a:solidFill>
                  <a:schemeClr val="tx1"/>
                </a:solidFill>
                <a:latin typeface="Times New Roman" pitchFamily="18" charset="0"/>
                <a:cs typeface="Times New Roman" pitchFamily="18" charset="0"/>
              </a:rPr>
              <a:t>của</a:t>
            </a:r>
            <a:r>
              <a:rPr lang="en-US" sz="2000" b="1" i="1" dirty="0">
                <a:solidFill>
                  <a:schemeClr val="tx1"/>
                </a:solidFill>
                <a:latin typeface="Times New Roman" pitchFamily="18" charset="0"/>
                <a:cs typeface="Times New Roman" pitchFamily="18" charset="0"/>
              </a:rPr>
              <a:t> </a:t>
            </a:r>
            <a:r>
              <a:rPr lang="en-US" sz="2000" b="1" i="1" dirty="0" err="1">
                <a:solidFill>
                  <a:schemeClr val="tx1"/>
                </a:solidFill>
                <a:latin typeface="Times New Roman" pitchFamily="18" charset="0"/>
                <a:cs typeface="Times New Roman" pitchFamily="18" charset="0"/>
              </a:rPr>
              <a:t>cá</a:t>
            </a:r>
            <a:r>
              <a:rPr lang="en-US" sz="2000" b="1" i="1" dirty="0">
                <a:solidFill>
                  <a:schemeClr val="tx1"/>
                </a:solidFill>
                <a:latin typeface="Times New Roman" pitchFamily="18" charset="0"/>
                <a:cs typeface="Times New Roman" pitchFamily="18" charset="0"/>
              </a:rPr>
              <a:t> </a:t>
            </a:r>
            <a:r>
              <a:rPr lang="en-US" sz="2000" b="1" i="1" dirty="0" err="1">
                <a:solidFill>
                  <a:schemeClr val="tx1"/>
                </a:solidFill>
                <a:latin typeface="Times New Roman" pitchFamily="18" charset="0"/>
                <a:cs typeface="Times New Roman" pitchFamily="18" charset="0"/>
              </a:rPr>
              <a:t>nhân</a:t>
            </a:r>
            <a:r>
              <a:rPr lang="en-US" sz="2000" b="1" i="1" dirty="0">
                <a:solidFill>
                  <a:schemeClr val="tx1"/>
                </a:solidFill>
                <a:latin typeface="Times New Roman" pitchFamily="18" charset="0"/>
                <a:cs typeface="Times New Roman" pitchFamily="18" charset="0"/>
              </a:rPr>
              <a:t> </a:t>
            </a:r>
            <a:r>
              <a:rPr lang="en-US" sz="2000" b="1" i="1" dirty="0" err="1">
                <a:solidFill>
                  <a:schemeClr val="tx1"/>
                </a:solidFill>
                <a:latin typeface="Times New Roman" pitchFamily="18" charset="0"/>
                <a:cs typeface="Times New Roman" pitchFamily="18" charset="0"/>
              </a:rPr>
              <a:t>là</a:t>
            </a:r>
            <a:r>
              <a:rPr lang="en-US" sz="2000" b="1" i="1" dirty="0">
                <a:solidFill>
                  <a:schemeClr val="tx1"/>
                </a:solidFill>
                <a:latin typeface="Times New Roman" pitchFamily="18" charset="0"/>
                <a:cs typeface="Times New Roman" pitchFamily="18" charset="0"/>
              </a:rPr>
              <a:t> </a:t>
            </a:r>
            <a:r>
              <a:rPr lang="en-US" sz="2000" b="1" i="1" dirty="0" err="1">
                <a:solidFill>
                  <a:schemeClr val="tx1"/>
                </a:solidFill>
                <a:latin typeface="Times New Roman" pitchFamily="18" charset="0"/>
                <a:cs typeface="Times New Roman" pitchFamily="18" charset="0"/>
              </a:rPr>
              <a:t>Lãnh</a:t>
            </a:r>
            <a:r>
              <a:rPr lang="en-US" sz="2000" b="1" i="1" dirty="0">
                <a:solidFill>
                  <a:schemeClr val="tx1"/>
                </a:solidFill>
                <a:latin typeface="Times New Roman" pitchFamily="18" charset="0"/>
                <a:cs typeface="Times New Roman" pitchFamily="18" charset="0"/>
              </a:rPr>
              <a:t> </a:t>
            </a:r>
            <a:r>
              <a:rPr lang="en-US" sz="2000" b="1" i="1" dirty="0" err="1">
                <a:solidFill>
                  <a:schemeClr val="tx1"/>
                </a:solidFill>
                <a:latin typeface="Times New Roman" pitchFamily="18" charset="0"/>
                <a:cs typeface="Times New Roman" pitchFamily="18" charset="0"/>
              </a:rPr>
              <a:t>đạo</a:t>
            </a:r>
            <a:r>
              <a:rPr lang="en-US" sz="2000" b="1" i="1" dirty="0">
                <a:solidFill>
                  <a:schemeClr val="tx1"/>
                </a:solidFill>
                <a:latin typeface="Times New Roman" pitchFamily="18" charset="0"/>
                <a:cs typeface="Times New Roman" pitchFamily="18" charset="0"/>
              </a:rPr>
              <a:t> </a:t>
            </a:r>
            <a:r>
              <a:rPr lang="en-US" sz="2000" b="1" i="1" dirty="0" err="1">
                <a:solidFill>
                  <a:schemeClr val="tx1"/>
                </a:solidFill>
                <a:latin typeface="Times New Roman" pitchFamily="18" charset="0"/>
                <a:cs typeface="Times New Roman" pitchFamily="18" charset="0"/>
              </a:rPr>
              <a:t>quản</a:t>
            </a:r>
            <a:r>
              <a:rPr lang="en-US" sz="2000" b="1" i="1" dirty="0">
                <a:solidFill>
                  <a:schemeClr val="tx1"/>
                </a:solidFill>
                <a:latin typeface="Times New Roman" pitchFamily="18" charset="0"/>
                <a:cs typeface="Times New Roman" pitchFamily="18" charset="0"/>
              </a:rPr>
              <a:t> </a:t>
            </a:r>
            <a:r>
              <a:rPr lang="en-US" sz="2000" b="1" i="1" dirty="0" err="1">
                <a:solidFill>
                  <a:schemeClr val="tx1"/>
                </a:solidFill>
                <a:latin typeface="Times New Roman" pitchFamily="18" charset="0"/>
                <a:cs typeface="Times New Roman" pitchFamily="18" charset="0"/>
              </a:rPr>
              <a:t>lý</a:t>
            </a:r>
            <a:r>
              <a:rPr lang="en-US" sz="2000" b="1" i="1"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phải</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có</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tóm</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tắt</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thành</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tích</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của</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tập</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thể</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nơi</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cá</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nhân</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làm</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lãnh</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đạo</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quản</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lý</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nêu</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rõ</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trách</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nhiệm</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vai</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trò</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của</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cá</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nhân</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làm</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nhiệm</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vụ</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lãnh</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đạo</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quản</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lý</a:t>
            </a:r>
            <a:r>
              <a:rPr lang="vi-VN" sz="2000" dirty="0">
                <a:solidFill>
                  <a:schemeClr val="tx1"/>
                </a:solidFill>
                <a:latin typeface="Times New Roman" pitchFamily="18" charset="0"/>
                <a:cs typeface="Times New Roman" pitchFamily="18" charset="0"/>
              </a:rPr>
              <a:t> (*)</a:t>
            </a:r>
            <a:endParaRPr lang="en-US" sz="2000" dirty="0">
              <a:solidFill>
                <a:schemeClr val="tx1"/>
              </a:solidFill>
              <a:latin typeface="Times New Roman" pitchFamily="18" charset="0"/>
              <a:cs typeface="Times New Roman" pitchFamily="18" charset="0"/>
            </a:endParaRPr>
          </a:p>
          <a:p>
            <a:pPr algn="ctr">
              <a:defRPr/>
            </a:pPr>
            <a:endParaRPr lang="en-US" sz="2400" dirty="0">
              <a:solidFill>
                <a:schemeClr val="tx1"/>
              </a:solidFill>
              <a:latin typeface="Times New Roman" pitchFamily="18" charset="0"/>
              <a:cs typeface="Times New Roman" pitchFamily="18" charset="0"/>
            </a:endParaRPr>
          </a:p>
        </p:txBody>
      </p:sp>
      <p:cxnSp>
        <p:nvCxnSpPr>
          <p:cNvPr id="10" name="Straight Arrow Connector 9">
            <a:extLst>
              <a:ext uri="{FF2B5EF4-FFF2-40B4-BE49-F238E27FC236}">
                <a16:creationId xmlns:a16="http://schemas.microsoft.com/office/drawing/2014/main" id="{890C26BA-FB94-A99F-490E-91027577BE3D}"/>
              </a:ext>
            </a:extLst>
          </p:cNvPr>
          <p:cNvCxnSpPr/>
          <p:nvPr/>
        </p:nvCxnSpPr>
        <p:spPr>
          <a:xfrm rot="5400000" flipH="1" flipV="1">
            <a:off x="1600200" y="1524000"/>
            <a:ext cx="2438400" cy="1066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81879946-7CBF-EC36-2100-155DDBF0304D}"/>
              </a:ext>
            </a:extLst>
          </p:cNvPr>
          <p:cNvCxnSpPr>
            <a:cxnSpLocks/>
            <a:endCxn id="6" idx="1"/>
          </p:cNvCxnSpPr>
          <p:nvPr/>
        </p:nvCxnSpPr>
        <p:spPr>
          <a:xfrm flipV="1">
            <a:off x="2286000" y="2382670"/>
            <a:ext cx="1066800" cy="89393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4AA568CC-E41F-DD8E-57A2-9D1779508EB2}"/>
              </a:ext>
            </a:extLst>
          </p:cNvPr>
          <p:cNvCxnSpPr/>
          <p:nvPr/>
        </p:nvCxnSpPr>
        <p:spPr>
          <a:xfrm>
            <a:off x="2286000" y="3276600"/>
            <a:ext cx="10668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85AEA101-4AE6-5529-D5E1-81A33E88A9F5}"/>
              </a:ext>
            </a:extLst>
          </p:cNvPr>
          <p:cNvCxnSpPr/>
          <p:nvPr/>
        </p:nvCxnSpPr>
        <p:spPr>
          <a:xfrm rot="16200000" flipH="1">
            <a:off x="2228850" y="3333750"/>
            <a:ext cx="1181100" cy="1066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700ADA43-8686-287E-4954-4E6941CB7424}"/>
              </a:ext>
            </a:extLst>
          </p:cNvPr>
          <p:cNvSpPr/>
          <p:nvPr/>
        </p:nvSpPr>
        <p:spPr>
          <a:xfrm>
            <a:off x="3352800" y="3241340"/>
            <a:ext cx="4953000" cy="1483060"/>
          </a:xfrm>
          <a:prstGeom prst="rect">
            <a:avLst/>
          </a:prstGeom>
        </p:spPr>
        <p:style>
          <a:lnRef idx="1">
            <a:schemeClr val="accent2"/>
          </a:lnRef>
          <a:fillRef idx="2">
            <a:schemeClr val="accent2"/>
          </a:fillRef>
          <a:effectRef idx="1">
            <a:schemeClr val="accent2"/>
          </a:effectRef>
          <a:fontRef idx="minor">
            <a:schemeClr val="dk1"/>
          </a:fontRef>
        </p:style>
        <p:txBody>
          <a:bodyPr anchor="ctr"/>
          <a:lstStyle/>
          <a:p>
            <a:pPr algn="just">
              <a:defRPr/>
            </a:pPr>
            <a:endParaRPr lang="vi-VN" sz="2000" dirty="0">
              <a:solidFill>
                <a:schemeClr val="tx1"/>
              </a:solidFill>
              <a:latin typeface="Times New Roman" panose="02020603050405020304" pitchFamily="18" charset="0"/>
              <a:cs typeface="Times New Roman" panose="02020603050405020304" pitchFamily="18" charset="0"/>
            </a:endParaRPr>
          </a:p>
          <a:p>
            <a:pPr algn="just">
              <a:defRPr/>
            </a:pPr>
            <a:r>
              <a:rPr lang="vi-VN" sz="2000" dirty="0">
                <a:solidFill>
                  <a:schemeClr val="tx1"/>
                </a:solidFill>
                <a:latin typeface="Times New Roman" panose="02020603050405020304" pitchFamily="18" charset="0"/>
                <a:cs typeface="Times New Roman" panose="02020603050405020304" pitchFamily="18" charset="0"/>
              </a:rPr>
              <a:t>Đơn vị s/x kinh doanh (TT đơn vị sx kinh doanh): Lập bảng thống kê so sánh: Giá trị tổng sản lượng, doanh thu, lợi nhuận, nộp ngân sách, đầu tư tái sản xuất, thu nhập bình quân</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phúc</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lợi</a:t>
            </a:r>
            <a:r>
              <a:rPr lang="en-US" sz="2000" dirty="0">
                <a:solidFill>
                  <a:schemeClr val="tx1"/>
                </a:solidFill>
                <a:latin typeface="Times New Roman" panose="02020603050405020304" pitchFamily="18" charset="0"/>
                <a:cs typeface="Times New Roman" panose="02020603050405020304" pitchFamily="18" charset="0"/>
              </a:rPr>
              <a:t> XH, </a:t>
            </a:r>
            <a:r>
              <a:rPr lang="en-US" sz="2000" dirty="0" err="1">
                <a:solidFill>
                  <a:schemeClr val="tx1"/>
                </a:solidFill>
                <a:latin typeface="Times New Roman" panose="02020603050405020304" pitchFamily="18" charset="0"/>
                <a:cs typeface="Times New Roman" panose="02020603050405020304" pitchFamily="18" charset="0"/>
              </a:rPr>
              <a:t>áp</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dụng</a:t>
            </a:r>
            <a:r>
              <a:rPr lang="en-US" sz="2000" dirty="0">
                <a:solidFill>
                  <a:schemeClr val="tx1"/>
                </a:solidFill>
                <a:latin typeface="Times New Roman" panose="02020603050405020304" pitchFamily="18" charset="0"/>
                <a:cs typeface="Times New Roman" panose="02020603050405020304" pitchFamily="18" charset="0"/>
              </a:rPr>
              <a:t> KHKT </a:t>
            </a:r>
            <a:endParaRPr lang="vi-VN" sz="2000" dirty="0">
              <a:solidFill>
                <a:schemeClr val="tx1"/>
              </a:solidFill>
              <a:latin typeface="Times New Roman" panose="02020603050405020304" pitchFamily="18" charset="0"/>
              <a:cs typeface="Times New Roman" panose="02020603050405020304" pitchFamily="18" charset="0"/>
            </a:endParaRPr>
          </a:p>
          <a:p>
            <a:pPr algn="just">
              <a:defRPr/>
            </a:pPr>
            <a:endParaRPr lang="en-US" sz="2000" dirty="0">
              <a:solidFill>
                <a:schemeClr val="tx1"/>
              </a:solidFill>
              <a:latin typeface="Times New Roman" pitchFamily="18" charset="0"/>
              <a:cs typeface="Times New Roman" pitchFamily="18" charset="0"/>
            </a:endParaRPr>
          </a:p>
        </p:txBody>
      </p:sp>
      <p:sp>
        <p:nvSpPr>
          <p:cNvPr id="20" name="Rectangle 19">
            <a:extLst>
              <a:ext uri="{FF2B5EF4-FFF2-40B4-BE49-F238E27FC236}">
                <a16:creationId xmlns:a16="http://schemas.microsoft.com/office/drawing/2014/main" id="{2773C8B5-B231-0E8A-C6C6-D58749B624B3}"/>
              </a:ext>
            </a:extLst>
          </p:cNvPr>
          <p:cNvSpPr/>
          <p:nvPr/>
        </p:nvSpPr>
        <p:spPr>
          <a:xfrm>
            <a:off x="3352800" y="4800600"/>
            <a:ext cx="4953000" cy="19491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en-US" b="1" i="1" dirty="0" err="1">
                <a:solidFill>
                  <a:schemeClr val="tx1"/>
                </a:solidFill>
                <a:latin typeface="Times New Roman" panose="02020603050405020304" pitchFamily="18" charset="0"/>
                <a:cs typeface="Times New Roman" panose="02020603050405020304" pitchFamily="18" charset="0"/>
              </a:rPr>
              <a:t>Có</a:t>
            </a:r>
            <a:r>
              <a:rPr lang="en-US" b="1" i="1" dirty="0">
                <a:solidFill>
                  <a:schemeClr val="tx1"/>
                </a:solidFill>
                <a:latin typeface="Times New Roman" panose="02020603050405020304" pitchFamily="18" charset="0"/>
                <a:cs typeface="Times New Roman" panose="02020603050405020304" pitchFamily="18" charset="0"/>
              </a:rPr>
              <a:t> </a:t>
            </a:r>
            <a:r>
              <a:rPr lang="en-US" b="1" i="1" dirty="0" err="1">
                <a:solidFill>
                  <a:schemeClr val="tx1"/>
                </a:solidFill>
                <a:latin typeface="Times New Roman" panose="02020603050405020304" pitchFamily="18" charset="0"/>
                <a:cs typeface="Times New Roman" panose="02020603050405020304" pitchFamily="18" charset="0"/>
              </a:rPr>
              <a:t>bảng</a:t>
            </a:r>
            <a:r>
              <a:rPr lang="en-US" b="1" i="1" dirty="0">
                <a:solidFill>
                  <a:schemeClr val="tx1"/>
                </a:solidFill>
                <a:latin typeface="Times New Roman" panose="02020603050405020304" pitchFamily="18" charset="0"/>
                <a:cs typeface="Times New Roman" panose="02020603050405020304" pitchFamily="18" charset="0"/>
              </a:rPr>
              <a:t> </a:t>
            </a:r>
            <a:r>
              <a:rPr lang="en-US" b="1" i="1" dirty="0" err="1">
                <a:solidFill>
                  <a:schemeClr val="tx1"/>
                </a:solidFill>
                <a:latin typeface="Times New Roman" panose="02020603050405020304" pitchFamily="18" charset="0"/>
                <a:cs typeface="Times New Roman" panose="02020603050405020304" pitchFamily="18" charset="0"/>
              </a:rPr>
              <a:t>biểu</a:t>
            </a:r>
            <a:r>
              <a:rPr lang="en-US" b="1" i="1" dirty="0">
                <a:solidFill>
                  <a:schemeClr val="tx1"/>
                </a:solidFill>
                <a:latin typeface="Times New Roman" panose="02020603050405020304" pitchFamily="18" charset="0"/>
                <a:cs typeface="Times New Roman" panose="02020603050405020304" pitchFamily="18" charset="0"/>
              </a:rPr>
              <a:t> so </a:t>
            </a:r>
            <a:r>
              <a:rPr lang="en-US" b="1" i="1" dirty="0" err="1">
                <a:solidFill>
                  <a:schemeClr val="tx1"/>
                </a:solidFill>
                <a:latin typeface="Times New Roman" panose="02020603050405020304" pitchFamily="18" charset="0"/>
                <a:cs typeface="Times New Roman" panose="02020603050405020304" pitchFamily="18" charset="0"/>
              </a:rPr>
              <a:t>sánh</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việc</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thực</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hiện</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các</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chỉ</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tiêu</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nhiệm</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vụ</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hằng</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năm</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để</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làm</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nổi</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bật</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thành</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tích</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xuất</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sắc</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của</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tập</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thể</a:t>
            </a:r>
            <a:r>
              <a:rPr lang="en-US" dirty="0">
                <a:solidFill>
                  <a:schemeClr val="tx1"/>
                </a:solidFill>
                <a:latin typeface="Times New Roman" panose="02020603050405020304" pitchFamily="18" charset="0"/>
                <a:cs typeface="Times New Roman" panose="02020603050405020304" pitchFamily="18" charset="0"/>
              </a:rPr>
              <a:t> </a:t>
            </a:r>
            <a:r>
              <a:rPr lang="vi-VN" dirty="0">
                <a:solidFill>
                  <a:schemeClr val="tx1"/>
                </a:solidFill>
                <a:latin typeface="Times New Roman" panose="02020603050405020304" pitchFamily="18" charset="0"/>
                <a:cs typeface="Times New Roman" panose="02020603050405020304" pitchFamily="18" charset="0"/>
              </a:rPr>
              <a:t>về năng suất, chất lượng, hiệu quả công tác so với các năm trước (</a:t>
            </a:r>
            <a:r>
              <a:rPr lang="vi-VN" u="sng" dirty="0">
                <a:solidFill>
                  <a:schemeClr val="tx1"/>
                </a:solidFill>
                <a:latin typeface="Times New Roman" panose="02020603050405020304" pitchFamily="18" charset="0"/>
                <a:cs typeface="Times New Roman" panose="02020603050405020304" pitchFamily="18" charset="0"/>
              </a:rPr>
              <a:t>hoặc so với lần khen thưởng trước đây</a:t>
            </a:r>
            <a:r>
              <a:rPr lang="vi-VN" dirty="0">
                <a:solidFill>
                  <a:schemeClr val="tx1"/>
                </a:solidFill>
                <a:latin typeface="Times New Roman" panose="02020603050405020304" pitchFamily="18" charset="0"/>
                <a:cs typeface="Times New Roman" panose="02020603050405020304" pitchFamily="18" charset="0"/>
              </a:rPr>
              <a:t>)</a:t>
            </a:r>
            <a:r>
              <a:rPr lang="en-US" dirty="0">
                <a:solidFill>
                  <a:schemeClr val="tx1"/>
                </a:solidFill>
                <a:latin typeface="Times New Roman" panose="02020603050405020304" pitchFamily="18" charset="0"/>
                <a:cs typeface="Times New Roman" panose="02020603050405020304" pitchFamily="18" charset="0"/>
              </a:rPr>
              <a:t>; </a:t>
            </a:r>
            <a:r>
              <a:rPr lang="vi-VN" dirty="0">
                <a:solidFill>
                  <a:schemeClr val="tx1"/>
                </a:solidFill>
                <a:latin typeface="Times New Roman" panose="02020603050405020304" pitchFamily="18" charset="0"/>
                <a:cs typeface="Times New Roman" panose="02020603050405020304" pitchFamily="18" charset="0"/>
              </a:rPr>
              <a:t>việc đổi mới công tác quản lý, cải cách hành chính, sáng kiến, đề tài KH được ứng dụng đem lại hiệu quả cao</a:t>
            </a:r>
            <a:endParaRPr lang="en-US" dirty="0">
              <a:solidFill>
                <a:schemeClr val="tx1"/>
              </a:solidFill>
            </a:endParaRPr>
          </a:p>
        </p:txBody>
      </p:sp>
      <p:cxnSp>
        <p:nvCxnSpPr>
          <p:cNvPr id="26" name="Straight Arrow Connector 25">
            <a:extLst>
              <a:ext uri="{FF2B5EF4-FFF2-40B4-BE49-F238E27FC236}">
                <a16:creationId xmlns:a16="http://schemas.microsoft.com/office/drawing/2014/main" id="{FC92DEC3-F483-4683-1757-0B8F901E3B05}"/>
              </a:ext>
            </a:extLst>
          </p:cNvPr>
          <p:cNvCxnSpPr>
            <a:cxnSpLocks/>
            <a:endCxn id="20" idx="1"/>
          </p:cNvCxnSpPr>
          <p:nvPr/>
        </p:nvCxnSpPr>
        <p:spPr>
          <a:xfrm>
            <a:off x="2286000" y="3276600"/>
            <a:ext cx="1066800" cy="249855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Content Placeholder 2">
            <a:extLst>
              <a:ext uri="{FF2B5EF4-FFF2-40B4-BE49-F238E27FC236}">
                <a16:creationId xmlns:a16="http://schemas.microsoft.com/office/drawing/2014/main" id="{D7E22F5C-C364-5DBD-76F2-6FB554E81D87}"/>
              </a:ext>
            </a:extLst>
          </p:cNvPr>
          <p:cNvSpPr>
            <a:spLocks noGrp="1"/>
          </p:cNvSpPr>
          <p:nvPr>
            <p:ph idx="1"/>
          </p:nvPr>
        </p:nvSpPr>
        <p:spPr>
          <a:xfrm>
            <a:off x="457200" y="304800"/>
            <a:ext cx="8229600" cy="6721642"/>
          </a:xfrm>
        </p:spPr>
        <p:txBody>
          <a:bodyPr/>
          <a:lstStyle/>
          <a:p>
            <a:pPr marL="514350" indent="-514350">
              <a:buFont typeface="Wingdings" panose="05000000000000000000" pitchFamily="2" charset="2"/>
              <a:buNone/>
            </a:pPr>
            <a:endParaRPr lang="en-US" altLang="en-US" dirty="0"/>
          </a:p>
        </p:txBody>
      </p:sp>
      <p:sp>
        <p:nvSpPr>
          <p:cNvPr id="4" name="Rectangle 3">
            <a:extLst>
              <a:ext uri="{FF2B5EF4-FFF2-40B4-BE49-F238E27FC236}">
                <a16:creationId xmlns:a16="http://schemas.microsoft.com/office/drawing/2014/main" id="{8B065E4B-95D4-99EE-CDE7-97C755473A9E}"/>
              </a:ext>
            </a:extLst>
          </p:cNvPr>
          <p:cNvSpPr/>
          <p:nvPr/>
        </p:nvSpPr>
        <p:spPr>
          <a:xfrm>
            <a:off x="609600" y="1600200"/>
            <a:ext cx="1676400" cy="4038600"/>
          </a:xfrm>
          <a:prstGeom prst="rect">
            <a:avLst/>
          </a:prstGeom>
        </p:spPr>
        <p:style>
          <a:lnRef idx="1">
            <a:schemeClr val="accent2"/>
          </a:lnRef>
          <a:fillRef idx="3">
            <a:schemeClr val="accent2"/>
          </a:fillRef>
          <a:effectRef idx="2">
            <a:schemeClr val="accent2"/>
          </a:effectRef>
          <a:fontRef idx="minor">
            <a:schemeClr val="lt1"/>
          </a:fontRef>
        </p:style>
        <p:txBody>
          <a:bodyPr anchor="ctr"/>
          <a:lstStyle/>
          <a:p>
            <a:pPr algn="ctr">
              <a:defRPr/>
            </a:pPr>
            <a:r>
              <a:rPr lang="vi-VN" sz="2800">
                <a:solidFill>
                  <a:schemeClr val="tx1"/>
                </a:solidFill>
                <a:latin typeface="Times New Roman" pitchFamily="18" charset="0"/>
                <a:cs typeface="Times New Roman" pitchFamily="18" charset="0"/>
              </a:rPr>
              <a:t>Báo cáo thành tích</a:t>
            </a:r>
            <a:endParaRPr lang="en-US" sz="2800">
              <a:solidFill>
                <a:schemeClr val="tx1"/>
              </a:solidFill>
              <a:latin typeface="Times New Roman" pitchFamily="18" charset="0"/>
              <a:cs typeface="Times New Roman" pitchFamily="18" charset="0"/>
            </a:endParaRPr>
          </a:p>
        </p:txBody>
      </p:sp>
      <p:sp>
        <p:nvSpPr>
          <p:cNvPr id="5" name="Rectangle 4">
            <a:extLst>
              <a:ext uri="{FF2B5EF4-FFF2-40B4-BE49-F238E27FC236}">
                <a16:creationId xmlns:a16="http://schemas.microsoft.com/office/drawing/2014/main" id="{63B9C8F0-FF36-61DA-696F-CFA6641A207F}"/>
              </a:ext>
            </a:extLst>
          </p:cNvPr>
          <p:cNvSpPr/>
          <p:nvPr/>
        </p:nvSpPr>
        <p:spPr>
          <a:xfrm>
            <a:off x="3124200" y="457200"/>
            <a:ext cx="5181600" cy="1479884"/>
          </a:xfrm>
          <a:prstGeom prst="rect">
            <a:avLst/>
          </a:prstGeom>
        </p:spPr>
        <p:style>
          <a:lnRef idx="3">
            <a:schemeClr val="lt1"/>
          </a:lnRef>
          <a:fillRef idx="1">
            <a:schemeClr val="accent6"/>
          </a:fillRef>
          <a:effectRef idx="1">
            <a:schemeClr val="accent6"/>
          </a:effectRef>
          <a:fontRef idx="minor">
            <a:schemeClr val="lt1"/>
          </a:fontRef>
        </p:style>
        <p:txBody>
          <a:bodyPr anchor="ctr"/>
          <a:lstStyle/>
          <a:p>
            <a:pPr algn="just">
              <a:defRPr/>
            </a:pPr>
            <a:r>
              <a:rPr lang="en-US" sz="2400" dirty="0" err="1">
                <a:solidFill>
                  <a:schemeClr val="tx1"/>
                </a:solidFill>
                <a:latin typeface="Times New Roman" panose="02020603050405020304" pitchFamily="18" charset="0"/>
                <a:cs typeface="Times New Roman" panose="02020603050405020304" pitchFamily="18" charset="0"/>
              </a:rPr>
              <a:t>Đối</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với</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tập</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thể</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không</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thuộc</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đối</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tượng</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tặng</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Cờ</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thi</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đua</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bộ</a:t>
            </a:r>
            <a:r>
              <a:rPr lang="en-US" sz="2400" dirty="0">
                <a:solidFill>
                  <a:schemeClr val="tx1"/>
                </a:solidFill>
                <a:latin typeface="Times New Roman" panose="02020603050405020304" pitchFamily="18" charset="0"/>
                <a:cs typeface="Times New Roman" panose="02020603050405020304" pitchFamily="18" charset="0"/>
              </a:rPr>
              <a:t>, ban, </a:t>
            </a:r>
            <a:r>
              <a:rPr lang="en-US" sz="2400" dirty="0" err="1">
                <a:solidFill>
                  <a:schemeClr val="tx1"/>
                </a:solidFill>
                <a:latin typeface="Times New Roman" panose="02020603050405020304" pitchFamily="18" charset="0"/>
                <a:cs typeface="Times New Roman" panose="02020603050405020304" pitchFamily="18" charset="0"/>
              </a:rPr>
              <a:t>ngành</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tỉnh</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phải</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ghi</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rõ</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trong</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Báo</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thành</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tích</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để</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làm</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căn</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cứ</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xét</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khen</a:t>
            </a:r>
            <a:endParaRPr lang="en-US" sz="2400" dirty="0">
              <a:solidFill>
                <a:schemeClr val="tx1"/>
              </a:solidFill>
              <a:latin typeface="Times New Roman" panose="02020603050405020304" pitchFamily="18" charset="0"/>
              <a:cs typeface="Times New Roman" panose="02020603050405020304" pitchFamily="18" charset="0"/>
            </a:endParaRPr>
          </a:p>
        </p:txBody>
      </p:sp>
      <p:sp>
        <p:nvSpPr>
          <p:cNvPr id="6" name="Rectangle 5">
            <a:extLst>
              <a:ext uri="{FF2B5EF4-FFF2-40B4-BE49-F238E27FC236}">
                <a16:creationId xmlns:a16="http://schemas.microsoft.com/office/drawing/2014/main" id="{EAAB4EE5-73C0-5A7B-506B-56458894202A}"/>
              </a:ext>
            </a:extLst>
          </p:cNvPr>
          <p:cNvSpPr/>
          <p:nvPr/>
        </p:nvSpPr>
        <p:spPr>
          <a:xfrm>
            <a:off x="3124200" y="2050509"/>
            <a:ext cx="5181600" cy="115753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endParaRPr lang="en-US" sz="2400" dirty="0">
              <a:solidFill>
                <a:schemeClr val="tx1"/>
              </a:solidFill>
              <a:latin typeface="Times New Roman" panose="02020603050405020304" pitchFamily="18" charset="0"/>
              <a:cs typeface="Times New Roman" panose="02020603050405020304" pitchFamily="18" charset="0"/>
            </a:endParaRPr>
          </a:p>
          <a:p>
            <a:pPr algn="just">
              <a:defRPr/>
            </a:pPr>
            <a:r>
              <a:rPr lang="en-US" sz="2400" dirty="0" err="1">
                <a:solidFill>
                  <a:schemeClr val="tx1"/>
                </a:solidFill>
                <a:latin typeface="Times New Roman" panose="02020603050405020304" pitchFamily="18" charset="0"/>
                <a:cs typeface="Times New Roman" panose="02020603050405020304" pitchFamily="18" charset="0"/>
              </a:rPr>
              <a:t>Đ</a:t>
            </a:r>
            <a:r>
              <a:rPr lang="en-VN" sz="2400" dirty="0">
                <a:solidFill>
                  <a:schemeClr val="tx1"/>
                </a:solidFill>
                <a:latin typeface="Times New Roman" panose="02020603050405020304" pitchFamily="18" charset="0"/>
                <a:cs typeface="Times New Roman" panose="02020603050405020304" pitchFamily="18" charset="0"/>
              </a:rPr>
              <a:t>ánh giá xếp loại tổ chức đảng, đoàn thể (ghi số ngày tháng năm của giấy chứng nhận hoặc QĐ cộng nhận)</a:t>
            </a:r>
          </a:p>
          <a:p>
            <a:pPr algn="just">
              <a:defRPr/>
            </a:pPr>
            <a:endParaRPr lang="en-US" sz="2400" dirty="0">
              <a:solidFill>
                <a:schemeClr val="tx1"/>
              </a:solidFill>
              <a:latin typeface="+mj-lt"/>
            </a:endParaRPr>
          </a:p>
        </p:txBody>
      </p:sp>
      <p:cxnSp>
        <p:nvCxnSpPr>
          <p:cNvPr id="10" name="Straight Arrow Connector 9">
            <a:extLst>
              <a:ext uri="{FF2B5EF4-FFF2-40B4-BE49-F238E27FC236}">
                <a16:creationId xmlns:a16="http://schemas.microsoft.com/office/drawing/2014/main" id="{0A5674E2-2DE1-FB6C-78B6-6221C119A280}"/>
              </a:ext>
            </a:extLst>
          </p:cNvPr>
          <p:cNvCxnSpPr>
            <a:cxnSpLocks/>
            <a:endCxn id="5" idx="1"/>
          </p:cNvCxnSpPr>
          <p:nvPr/>
        </p:nvCxnSpPr>
        <p:spPr>
          <a:xfrm flipV="1">
            <a:off x="2286000" y="1197142"/>
            <a:ext cx="838200" cy="207945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833DFC3E-EA7E-04CA-E1EF-D1808394832D}"/>
              </a:ext>
            </a:extLst>
          </p:cNvPr>
          <p:cNvCxnSpPr/>
          <p:nvPr/>
        </p:nvCxnSpPr>
        <p:spPr>
          <a:xfrm>
            <a:off x="2286000" y="3276600"/>
            <a:ext cx="8382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5935E574-7AC0-428F-9000-BF2018E4AAA2}"/>
              </a:ext>
            </a:extLst>
          </p:cNvPr>
          <p:cNvSpPr/>
          <p:nvPr/>
        </p:nvSpPr>
        <p:spPr>
          <a:xfrm>
            <a:off x="3124200" y="4876800"/>
            <a:ext cx="5181600" cy="1828800"/>
          </a:xfrm>
          <a:prstGeom prst="rect">
            <a:avLst/>
          </a:prstGeom>
        </p:spPr>
        <p:style>
          <a:lnRef idx="1">
            <a:schemeClr val="accent4"/>
          </a:lnRef>
          <a:fillRef idx="3">
            <a:schemeClr val="accent4"/>
          </a:fillRef>
          <a:effectRef idx="2">
            <a:schemeClr val="accent4"/>
          </a:effectRef>
          <a:fontRef idx="minor">
            <a:schemeClr val="lt1"/>
          </a:fontRef>
        </p:style>
        <p:txBody>
          <a:bodyPr anchor="ctr"/>
          <a:lstStyle/>
          <a:p>
            <a:pPr algn="just">
              <a:defRPr/>
            </a:pPr>
            <a:r>
              <a:rPr lang="vi-VN" sz="2400" i="1" u="sng" dirty="0">
                <a:solidFill>
                  <a:schemeClr val="tx1"/>
                </a:solidFill>
                <a:latin typeface="Times New Roman" panose="02020603050405020304" pitchFamily="18" charset="0"/>
                <a:cs typeface="Times New Roman" panose="02020603050405020304" pitchFamily="18" charset="0"/>
              </a:rPr>
              <a:t>Lưu ý</a:t>
            </a:r>
            <a:r>
              <a:rPr lang="vi-VN" sz="2400" dirty="0">
                <a:solidFill>
                  <a:schemeClr val="tx1"/>
                </a:solidFill>
                <a:latin typeface="Times New Roman" panose="02020603050405020304" pitchFamily="18" charset="0"/>
                <a:cs typeface="Times New Roman" panose="02020603050405020304" pitchFamily="18" charset="0"/>
              </a:rPr>
              <a:t>: Tránh liệt kê trong Báo cáo thành tích; tại các nội dung thành tích thể hiện được sư nhận định, đánh giá của thành tích</a:t>
            </a:r>
            <a:r>
              <a:rPr lang="en-US" sz="2400" dirty="0">
                <a:solidFill>
                  <a:schemeClr val="tx1"/>
                </a:solidFill>
                <a:latin typeface="Times New Roman" panose="02020603050405020304" pitchFamily="18" charset="0"/>
                <a:cs typeface="Times New Roman" pitchFamily="18" charset="0"/>
              </a:rPr>
              <a:t>; </a:t>
            </a:r>
            <a:r>
              <a:rPr lang="vi-VN" sz="2400" dirty="0">
                <a:solidFill>
                  <a:schemeClr val="tx1"/>
                </a:solidFill>
                <a:latin typeface="Times New Roman" panose="02020603050405020304" pitchFamily="18" charset="0"/>
                <a:cs typeface="Times New Roman" panose="02020603050405020304" pitchFamily="18" charset="0"/>
              </a:rPr>
              <a:t>đánh số trang đầy đủ; hạn chế tối đa lỗi chính tả trong báo cáo thành tích</a:t>
            </a:r>
            <a:endParaRPr lang="en-US" sz="2400" dirty="0">
              <a:solidFill>
                <a:schemeClr val="tx1"/>
              </a:solidFill>
              <a:latin typeface="Times New Roman" panose="02020603050405020304" pitchFamily="18" charset="0"/>
              <a:cs typeface="Times New Roman" panose="02020603050405020304" pitchFamily="18" charset="0"/>
            </a:endParaRPr>
          </a:p>
        </p:txBody>
      </p:sp>
      <p:cxnSp>
        <p:nvCxnSpPr>
          <p:cNvPr id="24" name="Straight Arrow Connector 23">
            <a:extLst>
              <a:ext uri="{FF2B5EF4-FFF2-40B4-BE49-F238E27FC236}">
                <a16:creationId xmlns:a16="http://schemas.microsoft.com/office/drawing/2014/main" id="{37FA73BB-0FAD-940C-193F-C76815A668FC}"/>
              </a:ext>
            </a:extLst>
          </p:cNvPr>
          <p:cNvCxnSpPr/>
          <p:nvPr/>
        </p:nvCxnSpPr>
        <p:spPr>
          <a:xfrm rot="16200000" flipH="1">
            <a:off x="1790700" y="3771900"/>
            <a:ext cx="1828800" cy="838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7" name="Rounded Rectangle 6">
            <a:extLst>
              <a:ext uri="{FF2B5EF4-FFF2-40B4-BE49-F238E27FC236}">
                <a16:creationId xmlns:a16="http://schemas.microsoft.com/office/drawing/2014/main" id="{A24FCF51-821D-5351-B302-1DC1010310B5}"/>
              </a:ext>
            </a:extLst>
          </p:cNvPr>
          <p:cNvSpPr/>
          <p:nvPr/>
        </p:nvSpPr>
        <p:spPr>
          <a:xfrm>
            <a:off x="3124200" y="3390025"/>
            <a:ext cx="5181600" cy="137448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defRPr/>
            </a:pPr>
            <a:r>
              <a:rPr lang="vi-VN" sz="2400" dirty="0">
                <a:solidFill>
                  <a:schemeClr val="tx1"/>
                </a:solidFill>
                <a:latin typeface="Times New Roman" panose="02020603050405020304" pitchFamily="18" charset="0"/>
                <a:cs typeface="Times New Roman" panose="02020603050405020304" pitchFamily="18" charset="0"/>
              </a:rPr>
              <a:t>Xác nhận Báo cáo thành tích của cấp trình khen theo đúng Nghị định 30/2020 của Chính phủ </a:t>
            </a:r>
            <a:endParaRPr lang="en-US" sz="2400" dirty="0">
              <a:solidFill>
                <a:schemeClr val="tx1"/>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C:\Users\Hoang giang\Desktop\IMG_3557.jpg">
            <a:extLst>
              <a:ext uri="{FF2B5EF4-FFF2-40B4-BE49-F238E27FC236}">
                <a16:creationId xmlns:a16="http://schemas.microsoft.com/office/drawing/2014/main" id="{8C081AE9-291E-20CA-DC86-9B436D762C5D}"/>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209800" y="533400"/>
            <a:ext cx="4876800" cy="5867400"/>
          </a:xfrm>
          <a:noFill/>
        </p:spPr>
      </p:pic>
    </p:spTree>
    <p:extLst>
      <p:ext uri="{BB962C8B-B14F-4D97-AF65-F5344CB8AC3E}">
        <p14:creationId xmlns:p14="http://schemas.microsoft.com/office/powerpoint/2010/main" val="12429976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Content Placeholder 2">
            <a:extLst>
              <a:ext uri="{FF2B5EF4-FFF2-40B4-BE49-F238E27FC236}">
                <a16:creationId xmlns:a16="http://schemas.microsoft.com/office/drawing/2014/main" id="{BC9760CB-083A-C0D4-BCB4-C464D21C4F80}"/>
              </a:ext>
            </a:extLst>
          </p:cNvPr>
          <p:cNvSpPr>
            <a:spLocks noGrp="1" noChangeArrowheads="1"/>
          </p:cNvSpPr>
          <p:nvPr>
            <p:ph idx="1"/>
          </p:nvPr>
        </p:nvSpPr>
        <p:spPr>
          <a:xfrm>
            <a:off x="804672" y="685800"/>
            <a:ext cx="8057974" cy="5767754"/>
          </a:xfrm>
        </p:spPr>
        <p:txBody>
          <a:bodyPr/>
          <a:lstStyle/>
          <a:p>
            <a:endParaRPr lang="en-US" altLang="en-US" dirty="0"/>
          </a:p>
        </p:txBody>
      </p:sp>
      <p:sp>
        <p:nvSpPr>
          <p:cNvPr id="4" name="Rectangle 3">
            <a:extLst>
              <a:ext uri="{FF2B5EF4-FFF2-40B4-BE49-F238E27FC236}">
                <a16:creationId xmlns:a16="http://schemas.microsoft.com/office/drawing/2014/main" id="{B371DFFD-677C-5465-54E2-D0B66A66FB5A}"/>
              </a:ext>
            </a:extLst>
          </p:cNvPr>
          <p:cNvSpPr/>
          <p:nvPr/>
        </p:nvSpPr>
        <p:spPr>
          <a:xfrm>
            <a:off x="804672" y="2077741"/>
            <a:ext cx="1786861" cy="3360126"/>
          </a:xfrm>
          <a:prstGeom prst="rect">
            <a:avLst/>
          </a:prstGeom>
          <a:solidFill>
            <a:schemeClr val="accent1">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2400" dirty="0" err="1">
                <a:solidFill>
                  <a:schemeClr val="tx1"/>
                </a:solidFill>
                <a:latin typeface="Times New Roman" panose="02020603050405020304" pitchFamily="18" charset="0"/>
                <a:cs typeface="Times New Roman" panose="02020603050405020304" pitchFamily="18" charset="0"/>
              </a:rPr>
              <a:t>Nghị</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định</a:t>
            </a:r>
            <a:r>
              <a:rPr lang="en-US" sz="2400" dirty="0">
                <a:solidFill>
                  <a:schemeClr val="tx1"/>
                </a:solidFill>
                <a:latin typeface="Times New Roman" panose="02020603050405020304" pitchFamily="18" charset="0"/>
                <a:cs typeface="Times New Roman" panose="02020603050405020304" pitchFamily="18" charset="0"/>
              </a:rPr>
              <a:t> 98/2023 (31/12/2023) </a:t>
            </a:r>
            <a:r>
              <a:rPr lang="en-US" sz="2400" dirty="0" err="1">
                <a:solidFill>
                  <a:schemeClr val="tx1"/>
                </a:solidFill>
                <a:latin typeface="Times New Roman" panose="02020603050405020304" pitchFamily="18" charset="0"/>
                <a:cs typeface="Times New Roman" panose="02020603050405020304" pitchFamily="18" charset="0"/>
              </a:rPr>
              <a:t>của</a:t>
            </a:r>
            <a:r>
              <a:rPr lang="en-US" sz="2400" dirty="0">
                <a:solidFill>
                  <a:schemeClr val="tx1"/>
                </a:solidFill>
                <a:latin typeface="Times New Roman" panose="02020603050405020304" pitchFamily="18" charset="0"/>
                <a:cs typeface="Times New Roman" panose="02020603050405020304" pitchFamily="18" charset="0"/>
              </a:rPr>
              <a:t> C/P</a:t>
            </a:r>
          </a:p>
        </p:txBody>
      </p:sp>
      <p:cxnSp>
        <p:nvCxnSpPr>
          <p:cNvPr id="6" name="Straight Arrow Connector 5">
            <a:extLst>
              <a:ext uri="{FF2B5EF4-FFF2-40B4-BE49-F238E27FC236}">
                <a16:creationId xmlns:a16="http://schemas.microsoft.com/office/drawing/2014/main" id="{0E400834-68CC-A1A5-BD8B-A9DE074B05C8}"/>
              </a:ext>
            </a:extLst>
          </p:cNvPr>
          <p:cNvCxnSpPr>
            <a:cxnSpLocks/>
          </p:cNvCxnSpPr>
          <p:nvPr/>
        </p:nvCxnSpPr>
        <p:spPr>
          <a:xfrm flipV="1">
            <a:off x="2591533" y="1569429"/>
            <a:ext cx="908538" cy="201636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84CCFF6A-2289-A810-C01C-E8AEFAE068D6}"/>
              </a:ext>
            </a:extLst>
          </p:cNvPr>
          <p:cNvSpPr/>
          <p:nvPr/>
        </p:nvSpPr>
        <p:spPr>
          <a:xfrm>
            <a:off x="3536340" y="834537"/>
            <a:ext cx="3172557" cy="984738"/>
          </a:xfrm>
          <a:prstGeom prst="rect">
            <a:avLst/>
          </a:prstGeom>
          <a:solidFill>
            <a:schemeClr val="accent1">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2215" dirty="0">
                <a:solidFill>
                  <a:schemeClr val="tx1"/>
                </a:solidFill>
                <a:latin typeface="Times New Roman" panose="02020603050405020304" pitchFamily="18" charset="0"/>
                <a:cs typeface="Times New Roman" panose="02020603050405020304" pitchFamily="18" charset="0"/>
              </a:rPr>
              <a:t>74 </a:t>
            </a:r>
            <a:r>
              <a:rPr lang="en-US" sz="2215" dirty="0" err="1">
                <a:solidFill>
                  <a:schemeClr val="tx1"/>
                </a:solidFill>
                <a:latin typeface="Times New Roman" panose="02020603050405020304" pitchFamily="18" charset="0"/>
                <a:cs typeface="Times New Roman" panose="02020603050405020304" pitchFamily="18" charset="0"/>
              </a:rPr>
              <a:t>Điều</a:t>
            </a:r>
            <a:r>
              <a:rPr lang="en-US" sz="2215" dirty="0">
                <a:solidFill>
                  <a:schemeClr val="tx1"/>
                </a:solidFill>
                <a:latin typeface="Times New Roman" panose="02020603050405020304" pitchFamily="18" charset="0"/>
                <a:cs typeface="Times New Roman" panose="02020603050405020304" pitchFamily="18" charset="0"/>
              </a:rPr>
              <a:t> </a:t>
            </a:r>
            <a:r>
              <a:rPr lang="en-US" sz="2215" dirty="0" err="1">
                <a:solidFill>
                  <a:schemeClr val="tx1"/>
                </a:solidFill>
                <a:latin typeface="Times New Roman" panose="02020603050405020304" pitchFamily="18" charset="0"/>
                <a:cs typeface="Times New Roman" panose="02020603050405020304" pitchFamily="18" charset="0"/>
              </a:rPr>
              <a:t>về</a:t>
            </a:r>
            <a:r>
              <a:rPr lang="en-US" sz="2215" dirty="0">
                <a:solidFill>
                  <a:schemeClr val="tx1"/>
                </a:solidFill>
                <a:latin typeface="Times New Roman" panose="02020603050405020304" pitchFamily="18" charset="0"/>
                <a:cs typeface="Times New Roman" panose="02020603050405020304" pitchFamily="18" charset="0"/>
              </a:rPr>
              <a:t> </a:t>
            </a:r>
            <a:r>
              <a:rPr lang="en-US" sz="2215" dirty="0" err="1">
                <a:solidFill>
                  <a:schemeClr val="tx1"/>
                </a:solidFill>
                <a:latin typeface="Times New Roman" panose="02020603050405020304" pitchFamily="18" charset="0"/>
                <a:cs typeface="Times New Roman" panose="02020603050405020304" pitchFamily="18" charset="0"/>
              </a:rPr>
              <a:t>phong</a:t>
            </a:r>
            <a:r>
              <a:rPr lang="en-US" sz="2215" dirty="0">
                <a:solidFill>
                  <a:schemeClr val="tx1"/>
                </a:solidFill>
                <a:latin typeface="Times New Roman" panose="02020603050405020304" pitchFamily="18" charset="0"/>
                <a:cs typeface="Times New Roman" panose="02020603050405020304" pitchFamily="18" charset="0"/>
              </a:rPr>
              <a:t> </a:t>
            </a:r>
            <a:r>
              <a:rPr lang="en-US" sz="2215" dirty="0" err="1">
                <a:solidFill>
                  <a:schemeClr val="tx1"/>
                </a:solidFill>
                <a:latin typeface="Times New Roman" panose="02020603050405020304" pitchFamily="18" charset="0"/>
                <a:cs typeface="Times New Roman" panose="02020603050405020304" pitchFamily="18" charset="0"/>
              </a:rPr>
              <a:t>trào</a:t>
            </a:r>
            <a:r>
              <a:rPr lang="en-US" sz="2215" dirty="0">
                <a:solidFill>
                  <a:schemeClr val="tx1"/>
                </a:solidFill>
                <a:latin typeface="Times New Roman" panose="02020603050405020304" pitchFamily="18" charset="0"/>
                <a:cs typeface="Times New Roman" panose="02020603050405020304" pitchFamily="18" charset="0"/>
              </a:rPr>
              <a:t> </a:t>
            </a:r>
            <a:r>
              <a:rPr lang="en-US" sz="2215" dirty="0" err="1">
                <a:solidFill>
                  <a:schemeClr val="tx1"/>
                </a:solidFill>
                <a:latin typeface="Times New Roman" panose="02020603050405020304" pitchFamily="18" charset="0"/>
                <a:cs typeface="Times New Roman" panose="02020603050405020304" pitchFamily="18" charset="0"/>
              </a:rPr>
              <a:t>thi</a:t>
            </a:r>
            <a:r>
              <a:rPr lang="en-US" sz="2215" dirty="0">
                <a:solidFill>
                  <a:schemeClr val="tx1"/>
                </a:solidFill>
                <a:latin typeface="Times New Roman" panose="02020603050405020304" pitchFamily="18" charset="0"/>
                <a:cs typeface="Times New Roman" panose="02020603050405020304" pitchFamily="18" charset="0"/>
              </a:rPr>
              <a:t> </a:t>
            </a:r>
            <a:r>
              <a:rPr lang="en-US" sz="2215" dirty="0" err="1">
                <a:solidFill>
                  <a:schemeClr val="tx1"/>
                </a:solidFill>
                <a:latin typeface="Times New Roman" panose="02020603050405020304" pitchFamily="18" charset="0"/>
                <a:cs typeface="Times New Roman" panose="02020603050405020304" pitchFamily="18" charset="0"/>
              </a:rPr>
              <a:t>đua</a:t>
            </a:r>
            <a:r>
              <a:rPr lang="en-US" sz="2215" dirty="0">
                <a:solidFill>
                  <a:schemeClr val="tx1"/>
                </a:solidFill>
                <a:latin typeface="Times New Roman" panose="02020603050405020304" pitchFamily="18" charset="0"/>
                <a:cs typeface="Times New Roman" panose="02020603050405020304" pitchFamily="18" charset="0"/>
              </a:rPr>
              <a:t>, </a:t>
            </a:r>
            <a:r>
              <a:rPr lang="en-US" sz="2215" dirty="0" err="1">
                <a:solidFill>
                  <a:schemeClr val="tx1"/>
                </a:solidFill>
                <a:latin typeface="Times New Roman" panose="02020603050405020304" pitchFamily="18" charset="0"/>
                <a:cs typeface="Times New Roman" panose="02020603050405020304" pitchFamily="18" charset="0"/>
              </a:rPr>
              <a:t>tiêu</a:t>
            </a:r>
            <a:r>
              <a:rPr lang="en-US" sz="2215" dirty="0">
                <a:solidFill>
                  <a:schemeClr val="tx1"/>
                </a:solidFill>
                <a:latin typeface="Times New Roman" panose="02020603050405020304" pitchFamily="18" charset="0"/>
                <a:cs typeface="Times New Roman" panose="02020603050405020304" pitchFamily="18" charset="0"/>
              </a:rPr>
              <a:t> </a:t>
            </a:r>
            <a:r>
              <a:rPr lang="en-US" sz="2215" dirty="0" err="1">
                <a:solidFill>
                  <a:schemeClr val="tx1"/>
                </a:solidFill>
                <a:latin typeface="Times New Roman" panose="02020603050405020304" pitchFamily="18" charset="0"/>
                <a:cs typeface="Times New Roman" panose="02020603050405020304" pitchFamily="18" charset="0"/>
              </a:rPr>
              <a:t>chuẩn</a:t>
            </a:r>
            <a:r>
              <a:rPr lang="en-US" sz="2215" dirty="0">
                <a:solidFill>
                  <a:schemeClr val="tx1"/>
                </a:solidFill>
                <a:latin typeface="Times New Roman" panose="02020603050405020304" pitchFamily="18" charset="0"/>
                <a:cs typeface="Times New Roman" panose="02020603050405020304" pitchFamily="18" charset="0"/>
              </a:rPr>
              <a:t>, </a:t>
            </a:r>
            <a:r>
              <a:rPr lang="en-US" sz="2215" dirty="0" err="1">
                <a:solidFill>
                  <a:schemeClr val="tx1"/>
                </a:solidFill>
                <a:latin typeface="Times New Roman" panose="02020603050405020304" pitchFamily="18" charset="0"/>
                <a:cs typeface="Times New Roman" panose="02020603050405020304" pitchFamily="18" charset="0"/>
              </a:rPr>
              <a:t>điều</a:t>
            </a:r>
            <a:r>
              <a:rPr lang="en-US" sz="2215" dirty="0">
                <a:solidFill>
                  <a:schemeClr val="tx1"/>
                </a:solidFill>
                <a:latin typeface="Times New Roman" panose="02020603050405020304" pitchFamily="18" charset="0"/>
                <a:cs typeface="Times New Roman" panose="02020603050405020304" pitchFamily="18" charset="0"/>
              </a:rPr>
              <a:t> </a:t>
            </a:r>
            <a:r>
              <a:rPr lang="en-US" sz="2215" dirty="0" err="1">
                <a:solidFill>
                  <a:schemeClr val="tx1"/>
                </a:solidFill>
                <a:latin typeface="Times New Roman" panose="02020603050405020304" pitchFamily="18" charset="0"/>
                <a:cs typeface="Times New Roman" panose="02020603050405020304" pitchFamily="18" charset="0"/>
              </a:rPr>
              <a:t>kiện</a:t>
            </a:r>
            <a:r>
              <a:rPr lang="en-US" sz="2215" dirty="0">
                <a:solidFill>
                  <a:schemeClr val="tx1"/>
                </a:solidFill>
                <a:latin typeface="Times New Roman" panose="02020603050405020304" pitchFamily="18" charset="0"/>
                <a:cs typeface="Times New Roman" panose="02020603050405020304" pitchFamily="18" charset="0"/>
              </a:rPr>
              <a:t>, </a:t>
            </a:r>
            <a:r>
              <a:rPr lang="en-US" sz="2215" dirty="0" err="1">
                <a:solidFill>
                  <a:schemeClr val="tx1"/>
                </a:solidFill>
                <a:latin typeface="Times New Roman" panose="02020603050405020304" pitchFamily="18" charset="0"/>
                <a:cs typeface="Times New Roman" panose="02020603050405020304" pitchFamily="18" charset="0"/>
              </a:rPr>
              <a:t>thủ</a:t>
            </a:r>
            <a:r>
              <a:rPr lang="en-US" sz="2215" dirty="0">
                <a:solidFill>
                  <a:schemeClr val="tx1"/>
                </a:solidFill>
                <a:latin typeface="Times New Roman" panose="02020603050405020304" pitchFamily="18" charset="0"/>
                <a:cs typeface="Times New Roman" panose="02020603050405020304" pitchFamily="18" charset="0"/>
              </a:rPr>
              <a:t> </a:t>
            </a:r>
            <a:r>
              <a:rPr lang="en-US" sz="2215" dirty="0" err="1">
                <a:solidFill>
                  <a:schemeClr val="tx1"/>
                </a:solidFill>
                <a:latin typeface="Times New Roman" panose="02020603050405020304" pitchFamily="18" charset="0"/>
                <a:cs typeface="Times New Roman" panose="02020603050405020304" pitchFamily="18" charset="0"/>
              </a:rPr>
              <a:t>tục</a:t>
            </a:r>
            <a:r>
              <a:rPr lang="en-US" sz="2215" dirty="0">
                <a:solidFill>
                  <a:schemeClr val="tx1"/>
                </a:solidFill>
                <a:latin typeface="Times New Roman" panose="02020603050405020304" pitchFamily="18" charset="0"/>
                <a:cs typeface="Times New Roman" panose="02020603050405020304" pitchFamily="18" charset="0"/>
              </a:rPr>
              <a:t> </a:t>
            </a:r>
            <a:r>
              <a:rPr lang="en-US" sz="2215" dirty="0" err="1">
                <a:solidFill>
                  <a:schemeClr val="tx1"/>
                </a:solidFill>
                <a:latin typeface="Times New Roman" panose="02020603050405020304" pitchFamily="18" charset="0"/>
                <a:cs typeface="Times New Roman" panose="02020603050405020304" pitchFamily="18" charset="0"/>
              </a:rPr>
              <a:t>hồ</a:t>
            </a:r>
            <a:r>
              <a:rPr lang="en-US" sz="2215" dirty="0">
                <a:solidFill>
                  <a:schemeClr val="tx1"/>
                </a:solidFill>
                <a:latin typeface="Times New Roman" panose="02020603050405020304" pitchFamily="18" charset="0"/>
                <a:cs typeface="Times New Roman" panose="02020603050405020304" pitchFamily="18" charset="0"/>
              </a:rPr>
              <a:t> </a:t>
            </a:r>
            <a:r>
              <a:rPr lang="en-US" sz="2215" dirty="0" err="1">
                <a:solidFill>
                  <a:schemeClr val="tx1"/>
                </a:solidFill>
                <a:latin typeface="Times New Roman" panose="02020603050405020304" pitchFamily="18" charset="0"/>
                <a:cs typeface="Times New Roman" panose="02020603050405020304" pitchFamily="18" charset="0"/>
              </a:rPr>
              <a:t>sơ</a:t>
            </a:r>
            <a:r>
              <a:rPr lang="en-US" sz="2215" dirty="0">
                <a:solidFill>
                  <a:schemeClr val="tx1"/>
                </a:solidFill>
                <a:latin typeface="Times New Roman" panose="02020603050405020304" pitchFamily="18" charset="0"/>
                <a:cs typeface="Times New Roman" panose="02020603050405020304" pitchFamily="18" charset="0"/>
              </a:rPr>
              <a:t> </a:t>
            </a:r>
            <a:r>
              <a:rPr lang="en-US" sz="2215" dirty="0" err="1">
                <a:solidFill>
                  <a:schemeClr val="tx1"/>
                </a:solidFill>
                <a:latin typeface="Times New Roman" panose="02020603050405020304" pitchFamily="18" charset="0"/>
                <a:cs typeface="Times New Roman" panose="02020603050405020304" pitchFamily="18" charset="0"/>
              </a:rPr>
              <a:t>khen</a:t>
            </a:r>
            <a:r>
              <a:rPr lang="en-US" sz="2215" dirty="0">
                <a:solidFill>
                  <a:schemeClr val="tx1"/>
                </a:solidFill>
                <a:latin typeface="Times New Roman" panose="02020603050405020304" pitchFamily="18" charset="0"/>
                <a:cs typeface="Times New Roman" panose="02020603050405020304" pitchFamily="18" charset="0"/>
              </a:rPr>
              <a:t> </a:t>
            </a:r>
            <a:r>
              <a:rPr lang="en-US" sz="2215" dirty="0" err="1">
                <a:solidFill>
                  <a:schemeClr val="tx1"/>
                </a:solidFill>
                <a:latin typeface="Times New Roman" panose="02020603050405020304" pitchFamily="18" charset="0"/>
                <a:cs typeface="Times New Roman" panose="02020603050405020304" pitchFamily="18" charset="0"/>
              </a:rPr>
              <a:t>thưởng</a:t>
            </a:r>
            <a:endParaRPr lang="en-US" sz="2215" dirty="0">
              <a:solidFill>
                <a:schemeClr val="tx1"/>
              </a:solidFill>
              <a:latin typeface="Times New Roman" panose="02020603050405020304" pitchFamily="18" charset="0"/>
              <a:cs typeface="Times New Roman" panose="02020603050405020304" pitchFamily="18" charset="0"/>
            </a:endParaRPr>
          </a:p>
        </p:txBody>
      </p:sp>
      <p:sp>
        <p:nvSpPr>
          <p:cNvPr id="8" name="Rectangle 7">
            <a:extLst>
              <a:ext uri="{FF2B5EF4-FFF2-40B4-BE49-F238E27FC236}">
                <a16:creationId xmlns:a16="http://schemas.microsoft.com/office/drawing/2014/main" id="{4977DC4F-EB5A-2935-505D-253147891496}"/>
              </a:ext>
            </a:extLst>
          </p:cNvPr>
          <p:cNvSpPr/>
          <p:nvPr/>
        </p:nvSpPr>
        <p:spPr>
          <a:xfrm>
            <a:off x="3536339" y="1954268"/>
            <a:ext cx="3172557" cy="984738"/>
          </a:xfrm>
          <a:prstGeom prst="rect">
            <a:avLst/>
          </a:prstGeom>
          <a:solidFill>
            <a:schemeClr val="accent1">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2031" dirty="0">
                <a:solidFill>
                  <a:schemeClr val="tx1"/>
                </a:solidFill>
                <a:latin typeface="Times New Roman" panose="02020603050405020304" pitchFamily="18" charset="0"/>
                <a:cs typeface="Times New Roman" panose="02020603050405020304" pitchFamily="18" charset="0"/>
              </a:rPr>
              <a:t>02 </a:t>
            </a:r>
            <a:r>
              <a:rPr lang="en-US" sz="2031" dirty="0" err="1">
                <a:solidFill>
                  <a:schemeClr val="tx1"/>
                </a:solidFill>
                <a:latin typeface="Times New Roman" panose="02020603050405020304" pitchFamily="18" charset="0"/>
                <a:cs typeface="Times New Roman" panose="02020603050405020304" pitchFamily="18" charset="0"/>
              </a:rPr>
              <a:t>Điều</a:t>
            </a:r>
            <a:r>
              <a:rPr lang="en-US" sz="2031" dirty="0">
                <a:solidFill>
                  <a:schemeClr val="tx1"/>
                </a:solidFill>
                <a:latin typeface="Times New Roman" panose="02020603050405020304" pitchFamily="18" charset="0"/>
                <a:cs typeface="Times New Roman" panose="02020603050405020304" pitchFamily="18" charset="0"/>
              </a:rPr>
              <a:t> </a:t>
            </a:r>
            <a:r>
              <a:rPr lang="en-US" sz="2031" dirty="0" err="1">
                <a:solidFill>
                  <a:schemeClr val="tx1"/>
                </a:solidFill>
                <a:latin typeface="Times New Roman" panose="02020603050405020304" pitchFamily="18" charset="0"/>
                <a:cs typeface="Times New Roman" panose="02020603050405020304" pitchFamily="18" charset="0"/>
              </a:rPr>
              <a:t>về</a:t>
            </a:r>
            <a:r>
              <a:rPr lang="en-US" sz="2031" dirty="0">
                <a:solidFill>
                  <a:schemeClr val="tx1"/>
                </a:solidFill>
                <a:latin typeface="Times New Roman" panose="02020603050405020304" pitchFamily="18" charset="0"/>
                <a:cs typeface="Times New Roman" panose="02020603050405020304" pitchFamily="18" charset="0"/>
              </a:rPr>
              <a:t> Trao </a:t>
            </a:r>
            <a:r>
              <a:rPr lang="en-US" sz="2031" dirty="0" err="1">
                <a:solidFill>
                  <a:schemeClr val="tx1"/>
                </a:solidFill>
                <a:latin typeface="Times New Roman" panose="02020603050405020304" pitchFamily="18" charset="0"/>
                <a:cs typeface="Times New Roman" panose="02020603050405020304" pitchFamily="18" charset="0"/>
              </a:rPr>
              <a:t>tặng</a:t>
            </a:r>
            <a:r>
              <a:rPr lang="en-US" sz="2031" dirty="0">
                <a:solidFill>
                  <a:schemeClr val="tx1"/>
                </a:solidFill>
                <a:latin typeface="Times New Roman" panose="02020603050405020304" pitchFamily="18" charset="0"/>
                <a:cs typeface="Times New Roman" panose="02020603050405020304" pitchFamily="18" charset="0"/>
              </a:rPr>
              <a:t> -</a:t>
            </a:r>
          </a:p>
          <a:p>
            <a:pPr algn="ctr" eaLnBrk="1" fontAlgn="auto" hangingPunct="1">
              <a:spcBef>
                <a:spcPts val="0"/>
              </a:spcBef>
              <a:spcAft>
                <a:spcPts val="0"/>
              </a:spcAft>
              <a:defRPr/>
            </a:pPr>
            <a:r>
              <a:rPr lang="en-US" sz="2031" dirty="0" err="1">
                <a:solidFill>
                  <a:schemeClr val="tx1"/>
                </a:solidFill>
                <a:latin typeface="Times New Roman" panose="02020603050405020304" pitchFamily="18" charset="0"/>
                <a:cs typeface="Times New Roman" panose="02020603050405020304" pitchFamily="18" charset="0"/>
              </a:rPr>
              <a:t>Đón</a:t>
            </a:r>
            <a:r>
              <a:rPr lang="en-US" sz="2031" dirty="0">
                <a:solidFill>
                  <a:schemeClr val="tx1"/>
                </a:solidFill>
                <a:latin typeface="Times New Roman" panose="02020603050405020304" pitchFamily="18" charset="0"/>
                <a:cs typeface="Times New Roman" panose="02020603050405020304" pitchFamily="18" charset="0"/>
              </a:rPr>
              <a:t> </a:t>
            </a:r>
            <a:r>
              <a:rPr lang="en-US" sz="2031" dirty="0" err="1">
                <a:solidFill>
                  <a:schemeClr val="tx1"/>
                </a:solidFill>
                <a:latin typeface="Times New Roman" panose="02020603050405020304" pitchFamily="18" charset="0"/>
                <a:cs typeface="Times New Roman" panose="02020603050405020304" pitchFamily="18" charset="0"/>
              </a:rPr>
              <a:t>nhận</a:t>
            </a:r>
            <a:r>
              <a:rPr lang="en-US" sz="2031" dirty="0">
                <a:solidFill>
                  <a:schemeClr val="tx1"/>
                </a:solidFill>
                <a:latin typeface="Times New Roman" panose="02020603050405020304" pitchFamily="18" charset="0"/>
                <a:cs typeface="Times New Roman" panose="02020603050405020304" pitchFamily="18" charset="0"/>
              </a:rPr>
              <a:t> Danh </a:t>
            </a:r>
            <a:r>
              <a:rPr lang="en-US" sz="2031" dirty="0" err="1">
                <a:solidFill>
                  <a:schemeClr val="tx1"/>
                </a:solidFill>
                <a:latin typeface="Times New Roman" panose="02020603050405020304" pitchFamily="18" charset="0"/>
                <a:cs typeface="Times New Roman" panose="02020603050405020304" pitchFamily="18" charset="0"/>
              </a:rPr>
              <a:t>hiệu</a:t>
            </a:r>
            <a:r>
              <a:rPr lang="en-US" sz="2031" dirty="0">
                <a:solidFill>
                  <a:schemeClr val="tx1"/>
                </a:solidFill>
                <a:latin typeface="Times New Roman" panose="02020603050405020304" pitchFamily="18" charset="0"/>
                <a:cs typeface="Times New Roman" panose="02020603050405020304" pitchFamily="18" charset="0"/>
              </a:rPr>
              <a:t> </a:t>
            </a:r>
            <a:r>
              <a:rPr lang="en-US" sz="2031" dirty="0" err="1">
                <a:solidFill>
                  <a:schemeClr val="tx1"/>
                </a:solidFill>
                <a:latin typeface="Times New Roman" panose="02020603050405020304" pitchFamily="18" charset="0"/>
                <a:cs typeface="Times New Roman" panose="02020603050405020304" pitchFamily="18" charset="0"/>
              </a:rPr>
              <a:t>thi</a:t>
            </a:r>
            <a:r>
              <a:rPr lang="en-US" sz="2031" dirty="0">
                <a:solidFill>
                  <a:schemeClr val="tx1"/>
                </a:solidFill>
                <a:latin typeface="Times New Roman" panose="02020603050405020304" pitchFamily="18" charset="0"/>
                <a:cs typeface="Times New Roman" panose="02020603050405020304" pitchFamily="18" charset="0"/>
              </a:rPr>
              <a:t> </a:t>
            </a:r>
            <a:r>
              <a:rPr lang="en-US" sz="2031" dirty="0" err="1">
                <a:solidFill>
                  <a:schemeClr val="tx1"/>
                </a:solidFill>
                <a:latin typeface="Times New Roman" panose="02020603050405020304" pitchFamily="18" charset="0"/>
                <a:cs typeface="Times New Roman" panose="02020603050405020304" pitchFamily="18" charset="0"/>
              </a:rPr>
              <a:t>đua</a:t>
            </a:r>
            <a:r>
              <a:rPr lang="en-US" sz="2031" dirty="0">
                <a:solidFill>
                  <a:schemeClr val="tx1"/>
                </a:solidFill>
                <a:latin typeface="Times New Roman" panose="02020603050405020304" pitchFamily="18" charset="0"/>
                <a:cs typeface="Times New Roman" panose="02020603050405020304" pitchFamily="18" charset="0"/>
              </a:rPr>
              <a:t> </a:t>
            </a:r>
            <a:r>
              <a:rPr lang="en-US" sz="2031" dirty="0" err="1">
                <a:solidFill>
                  <a:schemeClr val="tx1"/>
                </a:solidFill>
                <a:latin typeface="Times New Roman" panose="02020603050405020304" pitchFamily="18" charset="0"/>
                <a:cs typeface="Times New Roman" panose="02020603050405020304" pitchFamily="18" charset="0"/>
              </a:rPr>
              <a:t>và</a:t>
            </a:r>
            <a:r>
              <a:rPr lang="en-US" sz="2031" dirty="0">
                <a:solidFill>
                  <a:schemeClr val="tx1"/>
                </a:solidFill>
                <a:latin typeface="Times New Roman" panose="02020603050405020304" pitchFamily="18" charset="0"/>
                <a:cs typeface="Times New Roman" panose="02020603050405020304" pitchFamily="18" charset="0"/>
              </a:rPr>
              <a:t> </a:t>
            </a:r>
            <a:r>
              <a:rPr lang="en-US" sz="2031" dirty="0" err="1">
                <a:solidFill>
                  <a:schemeClr val="tx1"/>
                </a:solidFill>
                <a:latin typeface="Times New Roman" panose="02020603050405020304" pitchFamily="18" charset="0"/>
                <a:cs typeface="Times New Roman" panose="02020603050405020304" pitchFamily="18" charset="0"/>
              </a:rPr>
              <a:t>hình</a:t>
            </a:r>
            <a:r>
              <a:rPr lang="en-US" sz="2031" dirty="0">
                <a:solidFill>
                  <a:schemeClr val="tx1"/>
                </a:solidFill>
                <a:latin typeface="Times New Roman" panose="02020603050405020304" pitchFamily="18" charset="0"/>
                <a:cs typeface="Times New Roman" panose="02020603050405020304" pitchFamily="18" charset="0"/>
              </a:rPr>
              <a:t> </a:t>
            </a:r>
            <a:r>
              <a:rPr lang="en-US" sz="2031" dirty="0" err="1">
                <a:solidFill>
                  <a:schemeClr val="tx1"/>
                </a:solidFill>
                <a:latin typeface="Times New Roman" panose="02020603050405020304" pitchFamily="18" charset="0"/>
                <a:cs typeface="Times New Roman" panose="02020603050405020304" pitchFamily="18" charset="0"/>
              </a:rPr>
              <a:t>thức</a:t>
            </a:r>
            <a:r>
              <a:rPr lang="en-US" sz="2031" dirty="0">
                <a:solidFill>
                  <a:schemeClr val="tx1"/>
                </a:solidFill>
                <a:latin typeface="Times New Roman" panose="02020603050405020304" pitchFamily="18" charset="0"/>
                <a:cs typeface="Times New Roman" panose="02020603050405020304" pitchFamily="18" charset="0"/>
              </a:rPr>
              <a:t> </a:t>
            </a:r>
            <a:r>
              <a:rPr lang="en-US" sz="2031" dirty="0" err="1">
                <a:solidFill>
                  <a:schemeClr val="tx1"/>
                </a:solidFill>
                <a:latin typeface="Times New Roman" panose="02020603050405020304" pitchFamily="18" charset="0"/>
                <a:cs typeface="Times New Roman" panose="02020603050405020304" pitchFamily="18" charset="0"/>
              </a:rPr>
              <a:t>khen</a:t>
            </a:r>
            <a:r>
              <a:rPr lang="en-US" sz="2031" dirty="0">
                <a:solidFill>
                  <a:schemeClr val="tx1"/>
                </a:solidFill>
                <a:latin typeface="Times New Roman" panose="02020603050405020304" pitchFamily="18" charset="0"/>
                <a:cs typeface="Times New Roman" panose="02020603050405020304" pitchFamily="18" charset="0"/>
              </a:rPr>
              <a:t> </a:t>
            </a:r>
            <a:r>
              <a:rPr lang="en-US" sz="2031" dirty="0" err="1">
                <a:solidFill>
                  <a:schemeClr val="tx1"/>
                </a:solidFill>
                <a:latin typeface="Times New Roman" panose="02020603050405020304" pitchFamily="18" charset="0"/>
                <a:cs typeface="Times New Roman" panose="02020603050405020304" pitchFamily="18" charset="0"/>
              </a:rPr>
              <a:t>thưởng</a:t>
            </a:r>
            <a:endParaRPr lang="en-US" sz="2031" dirty="0">
              <a:solidFill>
                <a:schemeClr val="tx1"/>
              </a:solidFill>
              <a:latin typeface="Times New Roman" panose="02020603050405020304" pitchFamily="18" charset="0"/>
              <a:cs typeface="Times New Roman" panose="02020603050405020304" pitchFamily="18" charset="0"/>
            </a:endParaRPr>
          </a:p>
        </p:txBody>
      </p:sp>
      <p:sp>
        <p:nvSpPr>
          <p:cNvPr id="9" name="Rectangle 8">
            <a:extLst>
              <a:ext uri="{FF2B5EF4-FFF2-40B4-BE49-F238E27FC236}">
                <a16:creationId xmlns:a16="http://schemas.microsoft.com/office/drawing/2014/main" id="{8928B512-F524-1856-B395-EE943D7316F1}"/>
              </a:ext>
            </a:extLst>
          </p:cNvPr>
          <p:cNvSpPr/>
          <p:nvPr/>
        </p:nvSpPr>
        <p:spPr>
          <a:xfrm>
            <a:off x="3524985" y="3091684"/>
            <a:ext cx="3172558" cy="984738"/>
          </a:xfrm>
          <a:prstGeom prst="rect">
            <a:avLst/>
          </a:prstGeom>
          <a:solidFill>
            <a:schemeClr val="accent1">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2031" dirty="0">
                <a:solidFill>
                  <a:schemeClr val="tx1"/>
                </a:solidFill>
                <a:latin typeface="Times New Roman" panose="02020603050405020304" pitchFamily="18" charset="0"/>
                <a:cs typeface="Times New Roman" panose="02020603050405020304" pitchFamily="18" charset="0"/>
              </a:rPr>
              <a:t>36 </a:t>
            </a:r>
            <a:r>
              <a:rPr lang="en-US" sz="2031" dirty="0" err="1">
                <a:solidFill>
                  <a:schemeClr val="tx1"/>
                </a:solidFill>
                <a:latin typeface="Times New Roman" panose="02020603050405020304" pitchFamily="18" charset="0"/>
                <a:cs typeface="Times New Roman" panose="02020603050405020304" pitchFamily="18" charset="0"/>
              </a:rPr>
              <a:t>Điều</a:t>
            </a:r>
            <a:r>
              <a:rPr lang="en-US" sz="2031" dirty="0">
                <a:solidFill>
                  <a:schemeClr val="tx1"/>
                </a:solidFill>
                <a:latin typeface="Times New Roman" panose="02020603050405020304" pitchFamily="18" charset="0"/>
                <a:cs typeface="Times New Roman" panose="02020603050405020304" pitchFamily="18" charset="0"/>
              </a:rPr>
              <a:t> </a:t>
            </a:r>
            <a:r>
              <a:rPr lang="en-US" sz="2031" dirty="0" err="1">
                <a:solidFill>
                  <a:schemeClr val="tx1"/>
                </a:solidFill>
                <a:latin typeface="Times New Roman" panose="02020603050405020304" pitchFamily="18" charset="0"/>
                <a:cs typeface="Times New Roman" panose="02020603050405020304" pitchFamily="18" charset="0"/>
              </a:rPr>
              <a:t>về</a:t>
            </a:r>
            <a:r>
              <a:rPr lang="en-US" sz="2031" dirty="0">
                <a:solidFill>
                  <a:schemeClr val="tx1"/>
                </a:solidFill>
                <a:latin typeface="Times New Roman" panose="02020603050405020304" pitchFamily="18" charset="0"/>
                <a:cs typeface="Times New Roman" panose="02020603050405020304" pitchFamily="18" charset="0"/>
              </a:rPr>
              <a:t> </a:t>
            </a:r>
            <a:r>
              <a:rPr lang="en-US" sz="2031" dirty="0" err="1">
                <a:solidFill>
                  <a:schemeClr val="tx1"/>
                </a:solidFill>
                <a:latin typeface="Times New Roman" panose="02020603050405020304" pitchFamily="18" charset="0"/>
                <a:cs typeface="Times New Roman" panose="02020603050405020304" pitchFamily="18" charset="0"/>
              </a:rPr>
              <a:t>Mẫu</a:t>
            </a:r>
            <a:r>
              <a:rPr lang="en-US" sz="2031" dirty="0">
                <a:solidFill>
                  <a:schemeClr val="tx1"/>
                </a:solidFill>
                <a:latin typeface="Times New Roman" panose="02020603050405020304" pitchFamily="18" charset="0"/>
                <a:cs typeface="Times New Roman" panose="02020603050405020304" pitchFamily="18" charset="0"/>
              </a:rPr>
              <a:t>, </a:t>
            </a:r>
            <a:r>
              <a:rPr lang="en-US" sz="2031" dirty="0" err="1">
                <a:solidFill>
                  <a:schemeClr val="tx1"/>
                </a:solidFill>
                <a:latin typeface="Times New Roman" panose="02020603050405020304" pitchFamily="18" charset="0"/>
                <a:cs typeface="Times New Roman" panose="02020603050405020304" pitchFamily="18" charset="0"/>
              </a:rPr>
              <a:t>Bằng</a:t>
            </a:r>
            <a:r>
              <a:rPr lang="en-US" sz="2031" dirty="0">
                <a:solidFill>
                  <a:schemeClr val="tx1"/>
                </a:solidFill>
                <a:latin typeface="Times New Roman" panose="02020603050405020304" pitchFamily="18" charset="0"/>
                <a:cs typeface="Times New Roman" panose="02020603050405020304" pitchFamily="18" charset="0"/>
              </a:rPr>
              <a:t> </a:t>
            </a:r>
            <a:r>
              <a:rPr lang="en-US" sz="2031" dirty="0" err="1">
                <a:solidFill>
                  <a:schemeClr val="tx1"/>
                </a:solidFill>
                <a:latin typeface="Times New Roman" panose="02020603050405020304" pitchFamily="18" charset="0"/>
                <a:cs typeface="Times New Roman" panose="02020603050405020304" pitchFamily="18" charset="0"/>
              </a:rPr>
              <a:t>các</a:t>
            </a:r>
            <a:r>
              <a:rPr lang="en-US" sz="2031" dirty="0">
                <a:solidFill>
                  <a:schemeClr val="tx1"/>
                </a:solidFill>
                <a:latin typeface="Times New Roman" panose="02020603050405020304" pitchFamily="18" charset="0"/>
                <a:cs typeface="Times New Roman" panose="02020603050405020304" pitchFamily="18" charset="0"/>
              </a:rPr>
              <a:t> Danh </a:t>
            </a:r>
            <a:r>
              <a:rPr lang="en-US" sz="2031" dirty="0" err="1">
                <a:solidFill>
                  <a:schemeClr val="tx1"/>
                </a:solidFill>
                <a:latin typeface="Times New Roman" panose="02020603050405020304" pitchFamily="18" charset="0"/>
                <a:cs typeface="Times New Roman" panose="02020603050405020304" pitchFamily="18" charset="0"/>
              </a:rPr>
              <a:t>hiệu</a:t>
            </a:r>
            <a:r>
              <a:rPr lang="en-US" sz="2031" dirty="0">
                <a:solidFill>
                  <a:schemeClr val="tx1"/>
                </a:solidFill>
                <a:latin typeface="Times New Roman" panose="02020603050405020304" pitchFamily="18" charset="0"/>
                <a:cs typeface="Times New Roman" panose="02020603050405020304" pitchFamily="18" charset="0"/>
              </a:rPr>
              <a:t> </a:t>
            </a:r>
            <a:r>
              <a:rPr lang="en-US" sz="2031" dirty="0" err="1">
                <a:solidFill>
                  <a:schemeClr val="tx1"/>
                </a:solidFill>
                <a:latin typeface="Times New Roman" panose="02020603050405020304" pitchFamily="18" charset="0"/>
                <a:cs typeface="Times New Roman" panose="02020603050405020304" pitchFamily="18" charset="0"/>
              </a:rPr>
              <a:t>thi</a:t>
            </a:r>
            <a:r>
              <a:rPr lang="en-US" sz="2031" dirty="0">
                <a:solidFill>
                  <a:schemeClr val="tx1"/>
                </a:solidFill>
                <a:latin typeface="Times New Roman" panose="02020603050405020304" pitchFamily="18" charset="0"/>
                <a:cs typeface="Times New Roman" panose="02020603050405020304" pitchFamily="18" charset="0"/>
              </a:rPr>
              <a:t> </a:t>
            </a:r>
            <a:r>
              <a:rPr lang="en-US" sz="2031" dirty="0" err="1">
                <a:solidFill>
                  <a:schemeClr val="tx1"/>
                </a:solidFill>
                <a:latin typeface="Times New Roman" panose="02020603050405020304" pitchFamily="18" charset="0"/>
                <a:cs typeface="Times New Roman" panose="02020603050405020304" pitchFamily="18" charset="0"/>
              </a:rPr>
              <a:t>đua</a:t>
            </a:r>
            <a:r>
              <a:rPr lang="en-US" sz="2031" dirty="0">
                <a:solidFill>
                  <a:schemeClr val="tx1"/>
                </a:solidFill>
                <a:latin typeface="Times New Roman" panose="02020603050405020304" pitchFamily="18" charset="0"/>
                <a:cs typeface="Times New Roman" panose="02020603050405020304" pitchFamily="18" charset="0"/>
              </a:rPr>
              <a:t>, </a:t>
            </a:r>
            <a:r>
              <a:rPr lang="en-US" sz="2031" dirty="0" err="1">
                <a:solidFill>
                  <a:schemeClr val="tx1"/>
                </a:solidFill>
                <a:latin typeface="Times New Roman" panose="02020603050405020304" pitchFamily="18" charset="0"/>
                <a:cs typeface="Times New Roman" panose="02020603050405020304" pitchFamily="18" charset="0"/>
              </a:rPr>
              <a:t>hình</a:t>
            </a:r>
            <a:r>
              <a:rPr lang="en-US" sz="2031" dirty="0">
                <a:solidFill>
                  <a:schemeClr val="tx1"/>
                </a:solidFill>
                <a:latin typeface="Times New Roman" panose="02020603050405020304" pitchFamily="18" charset="0"/>
                <a:cs typeface="Times New Roman" panose="02020603050405020304" pitchFamily="18" charset="0"/>
              </a:rPr>
              <a:t> </a:t>
            </a:r>
            <a:r>
              <a:rPr lang="en-US" sz="2031" dirty="0" err="1">
                <a:solidFill>
                  <a:schemeClr val="tx1"/>
                </a:solidFill>
                <a:latin typeface="Times New Roman" panose="02020603050405020304" pitchFamily="18" charset="0"/>
                <a:cs typeface="Times New Roman" panose="02020603050405020304" pitchFamily="18" charset="0"/>
              </a:rPr>
              <a:t>thức</a:t>
            </a:r>
            <a:r>
              <a:rPr lang="en-US" sz="2031" dirty="0">
                <a:solidFill>
                  <a:schemeClr val="tx1"/>
                </a:solidFill>
                <a:latin typeface="Times New Roman" panose="02020603050405020304" pitchFamily="18" charset="0"/>
                <a:cs typeface="Times New Roman" panose="02020603050405020304" pitchFamily="18" charset="0"/>
              </a:rPr>
              <a:t> </a:t>
            </a:r>
            <a:r>
              <a:rPr lang="en-US" sz="2031" dirty="0" err="1">
                <a:solidFill>
                  <a:schemeClr val="tx1"/>
                </a:solidFill>
                <a:latin typeface="Times New Roman" panose="02020603050405020304" pitchFamily="18" charset="0"/>
                <a:cs typeface="Times New Roman" panose="02020603050405020304" pitchFamily="18" charset="0"/>
              </a:rPr>
              <a:t>khen</a:t>
            </a:r>
            <a:r>
              <a:rPr lang="en-US" sz="2031" dirty="0">
                <a:solidFill>
                  <a:schemeClr val="tx1"/>
                </a:solidFill>
                <a:latin typeface="Times New Roman" panose="02020603050405020304" pitchFamily="18" charset="0"/>
                <a:cs typeface="Times New Roman" panose="02020603050405020304" pitchFamily="18" charset="0"/>
              </a:rPr>
              <a:t> </a:t>
            </a:r>
            <a:r>
              <a:rPr lang="en-US" sz="2031" dirty="0" err="1">
                <a:solidFill>
                  <a:schemeClr val="tx1"/>
                </a:solidFill>
                <a:latin typeface="Times New Roman" panose="02020603050405020304" pitchFamily="18" charset="0"/>
                <a:cs typeface="Times New Roman" panose="02020603050405020304" pitchFamily="18" charset="0"/>
              </a:rPr>
              <a:t>thưởng</a:t>
            </a:r>
            <a:endParaRPr lang="en-US" sz="2031" dirty="0">
              <a:solidFill>
                <a:schemeClr val="tx1"/>
              </a:solidFill>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7FC626F7-496C-F3F9-7CDB-7F8D749DB969}"/>
              </a:ext>
            </a:extLst>
          </p:cNvPr>
          <p:cNvSpPr/>
          <p:nvPr/>
        </p:nvSpPr>
        <p:spPr>
          <a:xfrm>
            <a:off x="3543419" y="4231038"/>
            <a:ext cx="3171092" cy="844062"/>
          </a:xfrm>
          <a:prstGeom prst="rect">
            <a:avLst/>
          </a:prstGeom>
          <a:solidFill>
            <a:schemeClr val="accent1">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2215" dirty="0">
                <a:solidFill>
                  <a:schemeClr val="tx1"/>
                </a:solidFill>
                <a:latin typeface="Times New Roman" panose="02020603050405020304" pitchFamily="18" charset="0"/>
                <a:cs typeface="Times New Roman" panose="02020603050405020304" pitchFamily="18" charset="0"/>
              </a:rPr>
              <a:t>03 </a:t>
            </a:r>
            <a:r>
              <a:rPr lang="en-US" sz="2215" dirty="0" err="1">
                <a:solidFill>
                  <a:schemeClr val="tx1"/>
                </a:solidFill>
                <a:latin typeface="Times New Roman" panose="02020603050405020304" pitchFamily="18" charset="0"/>
                <a:cs typeface="Times New Roman" panose="02020603050405020304" pitchFamily="18" charset="0"/>
              </a:rPr>
              <a:t>Điều</a:t>
            </a:r>
            <a:r>
              <a:rPr lang="en-US" sz="2215" dirty="0">
                <a:solidFill>
                  <a:schemeClr val="tx1"/>
                </a:solidFill>
                <a:latin typeface="Times New Roman" panose="02020603050405020304" pitchFamily="18" charset="0"/>
                <a:cs typeface="Times New Roman" panose="02020603050405020304" pitchFamily="18" charset="0"/>
              </a:rPr>
              <a:t> </a:t>
            </a:r>
            <a:r>
              <a:rPr lang="en-US" sz="2215" dirty="0" err="1">
                <a:solidFill>
                  <a:schemeClr val="tx1"/>
                </a:solidFill>
                <a:latin typeface="Times New Roman" panose="02020603050405020304" pitchFamily="18" charset="0"/>
                <a:cs typeface="Times New Roman" panose="02020603050405020304" pitchFamily="18" charset="0"/>
              </a:rPr>
              <a:t>về</a:t>
            </a:r>
            <a:r>
              <a:rPr lang="en-US" sz="2215" dirty="0">
                <a:solidFill>
                  <a:schemeClr val="tx1"/>
                </a:solidFill>
                <a:latin typeface="Times New Roman" panose="02020603050405020304" pitchFamily="18" charset="0"/>
                <a:cs typeface="Times New Roman" panose="02020603050405020304" pitchFamily="18" charset="0"/>
              </a:rPr>
              <a:t> </a:t>
            </a:r>
            <a:r>
              <a:rPr lang="en-US" sz="2215" dirty="0" err="1">
                <a:solidFill>
                  <a:schemeClr val="tx1"/>
                </a:solidFill>
                <a:latin typeface="Times New Roman" panose="02020603050405020304" pitchFamily="18" charset="0"/>
                <a:cs typeface="Times New Roman" panose="02020603050405020304" pitchFamily="18" charset="0"/>
              </a:rPr>
              <a:t>cấp</a:t>
            </a:r>
            <a:r>
              <a:rPr lang="en-US" sz="2215" dirty="0">
                <a:solidFill>
                  <a:schemeClr val="tx1"/>
                </a:solidFill>
                <a:latin typeface="Times New Roman" panose="02020603050405020304" pitchFamily="18" charset="0"/>
                <a:cs typeface="Times New Roman" panose="02020603050405020304" pitchFamily="18" charset="0"/>
              </a:rPr>
              <a:t> </a:t>
            </a:r>
            <a:r>
              <a:rPr lang="en-US" sz="2215" dirty="0" err="1">
                <a:solidFill>
                  <a:schemeClr val="tx1"/>
                </a:solidFill>
                <a:latin typeface="Times New Roman" panose="02020603050405020304" pitchFamily="18" charset="0"/>
                <a:cs typeface="Times New Roman" panose="02020603050405020304" pitchFamily="18" charset="0"/>
              </a:rPr>
              <a:t>đổi</a:t>
            </a:r>
            <a:r>
              <a:rPr lang="en-US" sz="2215" dirty="0">
                <a:solidFill>
                  <a:schemeClr val="tx1"/>
                </a:solidFill>
                <a:latin typeface="Times New Roman" panose="02020603050405020304" pitchFamily="18" charset="0"/>
                <a:cs typeface="Times New Roman" panose="02020603050405020304" pitchFamily="18" charset="0"/>
              </a:rPr>
              <a:t>, </a:t>
            </a:r>
            <a:r>
              <a:rPr lang="en-US" sz="2215" dirty="0" err="1">
                <a:solidFill>
                  <a:schemeClr val="tx1"/>
                </a:solidFill>
                <a:latin typeface="Times New Roman" panose="02020603050405020304" pitchFamily="18" charset="0"/>
                <a:cs typeface="Times New Roman" panose="02020603050405020304" pitchFamily="18" charset="0"/>
              </a:rPr>
              <a:t>cấp</a:t>
            </a:r>
            <a:r>
              <a:rPr lang="en-US" sz="2215" dirty="0">
                <a:solidFill>
                  <a:schemeClr val="tx1"/>
                </a:solidFill>
                <a:latin typeface="Times New Roman" panose="02020603050405020304" pitchFamily="18" charset="0"/>
                <a:cs typeface="Times New Roman" panose="02020603050405020304" pitchFamily="18" charset="0"/>
              </a:rPr>
              <a:t> </a:t>
            </a:r>
            <a:r>
              <a:rPr lang="en-US" sz="2215" dirty="0" err="1">
                <a:solidFill>
                  <a:schemeClr val="tx1"/>
                </a:solidFill>
                <a:latin typeface="Times New Roman" panose="02020603050405020304" pitchFamily="18" charset="0"/>
                <a:cs typeface="Times New Roman" panose="02020603050405020304" pitchFamily="18" charset="0"/>
              </a:rPr>
              <a:t>lại</a:t>
            </a:r>
            <a:r>
              <a:rPr lang="en-US" sz="2215" dirty="0">
                <a:solidFill>
                  <a:schemeClr val="tx1"/>
                </a:solidFill>
                <a:latin typeface="Times New Roman" panose="02020603050405020304" pitchFamily="18" charset="0"/>
                <a:cs typeface="Times New Roman" panose="02020603050405020304" pitchFamily="18" charset="0"/>
              </a:rPr>
              <a:t> </a:t>
            </a:r>
            <a:r>
              <a:rPr lang="en-US" sz="2215" dirty="0" err="1">
                <a:solidFill>
                  <a:schemeClr val="tx1"/>
                </a:solidFill>
                <a:latin typeface="Times New Roman" panose="02020603050405020304" pitchFamily="18" charset="0"/>
                <a:cs typeface="Times New Roman" panose="02020603050405020304" pitchFamily="18" charset="0"/>
              </a:rPr>
              <a:t>hiện</a:t>
            </a:r>
            <a:r>
              <a:rPr lang="en-US" sz="2215" dirty="0">
                <a:solidFill>
                  <a:schemeClr val="tx1"/>
                </a:solidFill>
                <a:latin typeface="Times New Roman" panose="02020603050405020304" pitchFamily="18" charset="0"/>
                <a:cs typeface="Times New Roman" panose="02020603050405020304" pitchFamily="18" charset="0"/>
              </a:rPr>
              <a:t> </a:t>
            </a:r>
            <a:r>
              <a:rPr lang="en-US" sz="2215" dirty="0" err="1">
                <a:solidFill>
                  <a:schemeClr val="tx1"/>
                </a:solidFill>
                <a:latin typeface="Times New Roman" panose="02020603050405020304" pitchFamily="18" charset="0"/>
                <a:cs typeface="Times New Roman" panose="02020603050405020304" pitchFamily="18" charset="0"/>
              </a:rPr>
              <a:t>vật</a:t>
            </a:r>
            <a:r>
              <a:rPr lang="en-US" sz="2215" dirty="0">
                <a:solidFill>
                  <a:schemeClr val="tx1"/>
                </a:solidFill>
                <a:latin typeface="Times New Roman" panose="02020603050405020304" pitchFamily="18" charset="0"/>
                <a:cs typeface="Times New Roman" panose="02020603050405020304" pitchFamily="18" charset="0"/>
              </a:rPr>
              <a:t> </a:t>
            </a:r>
            <a:r>
              <a:rPr lang="en-US" sz="2215" dirty="0" err="1">
                <a:solidFill>
                  <a:schemeClr val="tx1"/>
                </a:solidFill>
                <a:latin typeface="Times New Roman" panose="02020603050405020304" pitchFamily="18" charset="0"/>
                <a:cs typeface="Times New Roman" panose="02020603050405020304" pitchFamily="18" charset="0"/>
              </a:rPr>
              <a:t>khen</a:t>
            </a:r>
            <a:r>
              <a:rPr lang="en-US" sz="2215" dirty="0">
                <a:solidFill>
                  <a:schemeClr val="tx1"/>
                </a:solidFill>
                <a:latin typeface="Times New Roman" panose="02020603050405020304" pitchFamily="18" charset="0"/>
                <a:cs typeface="Times New Roman" panose="02020603050405020304" pitchFamily="18" charset="0"/>
              </a:rPr>
              <a:t> </a:t>
            </a:r>
            <a:r>
              <a:rPr lang="en-US" sz="2215" dirty="0" err="1">
                <a:solidFill>
                  <a:schemeClr val="tx1"/>
                </a:solidFill>
                <a:latin typeface="Times New Roman" panose="02020603050405020304" pitchFamily="18" charset="0"/>
                <a:cs typeface="Times New Roman" panose="02020603050405020304" pitchFamily="18" charset="0"/>
              </a:rPr>
              <a:t>thưởng</a:t>
            </a:r>
            <a:endParaRPr lang="en-US" sz="2215" dirty="0">
              <a:solidFill>
                <a:schemeClr val="tx1"/>
              </a:solidFill>
              <a:latin typeface="Times New Roman" panose="02020603050405020304" pitchFamily="18" charset="0"/>
              <a:cs typeface="Times New Roman" panose="02020603050405020304" pitchFamily="18" charset="0"/>
            </a:endParaRPr>
          </a:p>
        </p:txBody>
      </p:sp>
      <p:sp>
        <p:nvSpPr>
          <p:cNvPr id="11" name="Rectangle 10">
            <a:extLst>
              <a:ext uri="{FF2B5EF4-FFF2-40B4-BE49-F238E27FC236}">
                <a16:creationId xmlns:a16="http://schemas.microsoft.com/office/drawing/2014/main" id="{7C54EC0C-1146-5D0A-186D-4572EC3BB7EC}"/>
              </a:ext>
            </a:extLst>
          </p:cNvPr>
          <p:cNvSpPr/>
          <p:nvPr/>
        </p:nvSpPr>
        <p:spPr>
          <a:xfrm>
            <a:off x="3590077" y="5229951"/>
            <a:ext cx="3172558" cy="964223"/>
          </a:xfrm>
          <a:prstGeom prst="rect">
            <a:avLst/>
          </a:prstGeom>
          <a:solidFill>
            <a:schemeClr val="accent1">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2215" dirty="0">
                <a:solidFill>
                  <a:schemeClr val="tx1"/>
                </a:solidFill>
                <a:latin typeface="Times New Roman" panose="02020603050405020304" pitchFamily="18" charset="0"/>
                <a:cs typeface="Times New Roman" panose="02020603050405020304" pitchFamily="18" charset="0"/>
              </a:rPr>
              <a:t>02 </a:t>
            </a:r>
            <a:r>
              <a:rPr lang="en-US" sz="2215" dirty="0" err="1">
                <a:solidFill>
                  <a:schemeClr val="tx1"/>
                </a:solidFill>
                <a:latin typeface="Times New Roman" panose="02020603050405020304" pitchFamily="18" charset="0"/>
                <a:cs typeface="Times New Roman" panose="02020603050405020304" pitchFamily="18" charset="0"/>
              </a:rPr>
              <a:t>Điều</a:t>
            </a:r>
            <a:r>
              <a:rPr lang="en-US" sz="2215" dirty="0">
                <a:solidFill>
                  <a:schemeClr val="tx1"/>
                </a:solidFill>
                <a:latin typeface="Times New Roman" panose="02020603050405020304" pitchFamily="18" charset="0"/>
                <a:cs typeface="Times New Roman" panose="02020603050405020304" pitchFamily="18" charset="0"/>
              </a:rPr>
              <a:t> </a:t>
            </a:r>
            <a:r>
              <a:rPr lang="en-US" sz="2215" dirty="0" err="1">
                <a:solidFill>
                  <a:schemeClr val="tx1"/>
                </a:solidFill>
                <a:latin typeface="Times New Roman" panose="02020603050405020304" pitchFamily="18" charset="0"/>
                <a:cs typeface="Times New Roman" panose="02020603050405020304" pitchFamily="18" charset="0"/>
              </a:rPr>
              <a:t>tổ</a:t>
            </a:r>
            <a:r>
              <a:rPr lang="en-US" sz="2215" dirty="0">
                <a:solidFill>
                  <a:schemeClr val="tx1"/>
                </a:solidFill>
                <a:latin typeface="Times New Roman" panose="02020603050405020304" pitchFamily="18" charset="0"/>
                <a:cs typeface="Times New Roman" panose="02020603050405020304" pitchFamily="18" charset="0"/>
              </a:rPr>
              <a:t> </a:t>
            </a:r>
            <a:r>
              <a:rPr lang="en-US" sz="2215" dirty="0" err="1">
                <a:solidFill>
                  <a:schemeClr val="tx1"/>
                </a:solidFill>
                <a:latin typeface="Times New Roman" panose="02020603050405020304" pitchFamily="18" charset="0"/>
                <a:cs typeface="Times New Roman" panose="02020603050405020304" pitchFamily="18" charset="0"/>
              </a:rPr>
              <a:t>chức</a:t>
            </a:r>
            <a:r>
              <a:rPr lang="en-US" sz="2215" dirty="0">
                <a:solidFill>
                  <a:schemeClr val="tx1"/>
                </a:solidFill>
                <a:latin typeface="Times New Roman" panose="02020603050405020304" pitchFamily="18" charset="0"/>
                <a:cs typeface="Times New Roman" panose="02020603050405020304" pitchFamily="18" charset="0"/>
              </a:rPr>
              <a:t> </a:t>
            </a:r>
            <a:r>
              <a:rPr lang="en-US" sz="2215" dirty="0" err="1">
                <a:solidFill>
                  <a:schemeClr val="tx1"/>
                </a:solidFill>
                <a:latin typeface="Times New Roman" panose="02020603050405020304" pitchFamily="18" charset="0"/>
                <a:cs typeface="Times New Roman" panose="02020603050405020304" pitchFamily="18" charset="0"/>
              </a:rPr>
              <a:t>thực</a:t>
            </a:r>
            <a:r>
              <a:rPr lang="en-US" sz="2215" dirty="0">
                <a:solidFill>
                  <a:schemeClr val="tx1"/>
                </a:solidFill>
                <a:latin typeface="Times New Roman" panose="02020603050405020304" pitchFamily="18" charset="0"/>
                <a:cs typeface="Times New Roman" panose="02020603050405020304" pitchFamily="18" charset="0"/>
              </a:rPr>
              <a:t> </a:t>
            </a:r>
            <a:r>
              <a:rPr lang="en-US" sz="2215" dirty="0" err="1">
                <a:solidFill>
                  <a:schemeClr val="tx1"/>
                </a:solidFill>
                <a:latin typeface="Times New Roman" panose="02020603050405020304" pitchFamily="18" charset="0"/>
                <a:cs typeface="Times New Roman" panose="02020603050405020304" pitchFamily="18" charset="0"/>
              </a:rPr>
              <a:t>hiện</a:t>
            </a:r>
            <a:endParaRPr lang="en-US" sz="2215" dirty="0">
              <a:solidFill>
                <a:schemeClr val="tx1"/>
              </a:solidFill>
              <a:latin typeface="Times New Roman" panose="02020603050405020304" pitchFamily="18" charset="0"/>
              <a:cs typeface="Times New Roman" panose="02020603050405020304" pitchFamily="18" charset="0"/>
            </a:endParaRPr>
          </a:p>
        </p:txBody>
      </p:sp>
      <p:cxnSp>
        <p:nvCxnSpPr>
          <p:cNvPr id="13" name="Straight Arrow Connector 12">
            <a:extLst>
              <a:ext uri="{FF2B5EF4-FFF2-40B4-BE49-F238E27FC236}">
                <a16:creationId xmlns:a16="http://schemas.microsoft.com/office/drawing/2014/main" id="{E5DC6338-253B-E4CC-E163-0A66C4A66DCE}"/>
              </a:ext>
            </a:extLst>
          </p:cNvPr>
          <p:cNvCxnSpPr>
            <a:cxnSpLocks/>
          </p:cNvCxnSpPr>
          <p:nvPr/>
        </p:nvCxnSpPr>
        <p:spPr>
          <a:xfrm flipV="1">
            <a:off x="2603990" y="2374396"/>
            <a:ext cx="908538" cy="118403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3035DD95-CD68-4ABD-9E5E-2115E6ED1932}"/>
              </a:ext>
            </a:extLst>
          </p:cNvPr>
          <p:cNvCxnSpPr>
            <a:cxnSpLocks/>
          </p:cNvCxnSpPr>
          <p:nvPr/>
        </p:nvCxnSpPr>
        <p:spPr>
          <a:xfrm>
            <a:off x="2605806" y="3540842"/>
            <a:ext cx="908538" cy="1758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F9091206-0BFD-03B9-3A76-EA1A3620D0C5}"/>
              </a:ext>
            </a:extLst>
          </p:cNvPr>
          <p:cNvCxnSpPr>
            <a:cxnSpLocks/>
          </p:cNvCxnSpPr>
          <p:nvPr/>
        </p:nvCxnSpPr>
        <p:spPr>
          <a:xfrm>
            <a:off x="2593849" y="3540842"/>
            <a:ext cx="921727" cy="111222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BDCF305E-B601-F2D5-9C54-C7B8782CF1C1}"/>
              </a:ext>
            </a:extLst>
          </p:cNvPr>
          <p:cNvCxnSpPr>
            <a:cxnSpLocks/>
          </p:cNvCxnSpPr>
          <p:nvPr/>
        </p:nvCxnSpPr>
        <p:spPr>
          <a:xfrm>
            <a:off x="2603990" y="3584776"/>
            <a:ext cx="975946" cy="227574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a:extLst>
              <a:ext uri="{FF2B5EF4-FFF2-40B4-BE49-F238E27FC236}">
                <a16:creationId xmlns:a16="http://schemas.microsoft.com/office/drawing/2014/main" id="{ACDB3F7F-56FD-16FF-6E87-A825105B36CE}"/>
              </a:ext>
            </a:extLst>
          </p:cNvPr>
          <p:cNvCxnSpPr>
            <a:cxnSpLocks/>
          </p:cNvCxnSpPr>
          <p:nvPr/>
        </p:nvCxnSpPr>
        <p:spPr>
          <a:xfrm>
            <a:off x="6762635" y="1328664"/>
            <a:ext cx="34143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8" name="Rectangle: Single Corner Snipped 47">
            <a:extLst>
              <a:ext uri="{FF2B5EF4-FFF2-40B4-BE49-F238E27FC236}">
                <a16:creationId xmlns:a16="http://schemas.microsoft.com/office/drawing/2014/main" id="{B2B103E9-36CA-7752-15D8-49C69A94C63C}"/>
              </a:ext>
            </a:extLst>
          </p:cNvPr>
          <p:cNvSpPr/>
          <p:nvPr/>
        </p:nvSpPr>
        <p:spPr>
          <a:xfrm>
            <a:off x="7157806" y="834537"/>
            <a:ext cx="1704839" cy="3404088"/>
          </a:xfrm>
          <a:prstGeom prst="snip1Rect">
            <a:avLst/>
          </a:prstGeom>
          <a:solidFill>
            <a:schemeClr val="accent1">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2031" dirty="0">
                <a:solidFill>
                  <a:schemeClr val="tx1"/>
                </a:solidFill>
                <a:latin typeface="Times New Roman" panose="02020603050405020304" pitchFamily="18" charset="0"/>
                <a:cs typeface="Times New Roman" panose="02020603050405020304" pitchFamily="18" charset="0"/>
              </a:rPr>
              <a:t>Giao </a:t>
            </a:r>
            <a:r>
              <a:rPr lang="en-US" sz="2031" dirty="0" err="1">
                <a:solidFill>
                  <a:schemeClr val="tx1"/>
                </a:solidFill>
                <a:latin typeface="Times New Roman" panose="02020603050405020304" pitchFamily="18" charset="0"/>
                <a:cs typeface="Times New Roman" panose="02020603050405020304" pitchFamily="18" charset="0"/>
              </a:rPr>
              <a:t>bộ</a:t>
            </a:r>
            <a:r>
              <a:rPr lang="en-US" sz="2031" dirty="0">
                <a:solidFill>
                  <a:schemeClr val="tx1"/>
                </a:solidFill>
                <a:latin typeface="Times New Roman" panose="02020603050405020304" pitchFamily="18" charset="0"/>
                <a:cs typeface="Times New Roman" panose="02020603050405020304" pitchFamily="18" charset="0"/>
              </a:rPr>
              <a:t>, ban, </a:t>
            </a:r>
            <a:r>
              <a:rPr lang="en-US" sz="2031" dirty="0" err="1">
                <a:solidFill>
                  <a:schemeClr val="tx1"/>
                </a:solidFill>
                <a:latin typeface="Times New Roman" panose="02020603050405020304" pitchFamily="18" charset="0"/>
                <a:cs typeface="Times New Roman" panose="02020603050405020304" pitchFamily="18" charset="0"/>
              </a:rPr>
              <a:t>ngành</a:t>
            </a:r>
            <a:r>
              <a:rPr lang="en-US" sz="2031" dirty="0">
                <a:solidFill>
                  <a:schemeClr val="tx1"/>
                </a:solidFill>
                <a:latin typeface="Times New Roman" panose="02020603050405020304" pitchFamily="18" charset="0"/>
                <a:cs typeface="Times New Roman" panose="02020603050405020304" pitchFamily="18" charset="0"/>
              </a:rPr>
              <a:t>, </a:t>
            </a:r>
            <a:r>
              <a:rPr lang="en-US" sz="2031" dirty="0" err="1">
                <a:solidFill>
                  <a:schemeClr val="tx1"/>
                </a:solidFill>
                <a:latin typeface="Times New Roman" panose="02020603050405020304" pitchFamily="18" charset="0"/>
                <a:cs typeface="Times New Roman" panose="02020603050405020304" pitchFamily="18" charset="0"/>
              </a:rPr>
              <a:t>tỉnh</a:t>
            </a:r>
            <a:r>
              <a:rPr lang="en-US" sz="2031" dirty="0">
                <a:solidFill>
                  <a:schemeClr val="tx1"/>
                </a:solidFill>
                <a:latin typeface="Times New Roman" panose="02020603050405020304" pitchFamily="18" charset="0"/>
                <a:cs typeface="Times New Roman" panose="02020603050405020304" pitchFamily="18" charset="0"/>
              </a:rPr>
              <a:t> </a:t>
            </a:r>
            <a:r>
              <a:rPr lang="en-US" sz="2031" dirty="0" err="1">
                <a:solidFill>
                  <a:schemeClr val="tx1"/>
                </a:solidFill>
                <a:latin typeface="Times New Roman" panose="02020603050405020304" pitchFamily="18" charset="0"/>
                <a:cs typeface="Times New Roman" panose="02020603050405020304" pitchFamily="18" charset="0"/>
              </a:rPr>
              <a:t>quy</a:t>
            </a:r>
            <a:r>
              <a:rPr lang="en-US" sz="2031" dirty="0">
                <a:solidFill>
                  <a:schemeClr val="tx1"/>
                </a:solidFill>
                <a:latin typeface="Times New Roman" panose="02020603050405020304" pitchFamily="18" charset="0"/>
                <a:cs typeface="Times New Roman" panose="02020603050405020304" pitchFamily="18" charset="0"/>
              </a:rPr>
              <a:t> </a:t>
            </a:r>
            <a:r>
              <a:rPr lang="en-US" sz="2031" dirty="0" err="1">
                <a:solidFill>
                  <a:schemeClr val="tx1"/>
                </a:solidFill>
                <a:latin typeface="Times New Roman" panose="02020603050405020304" pitchFamily="18" charset="0"/>
                <a:cs typeface="Times New Roman" panose="02020603050405020304" pitchFamily="18" charset="0"/>
              </a:rPr>
              <a:t>định</a:t>
            </a:r>
            <a:r>
              <a:rPr lang="en-US" sz="2031" dirty="0">
                <a:solidFill>
                  <a:schemeClr val="tx1"/>
                </a:solidFill>
                <a:latin typeface="Times New Roman" panose="02020603050405020304" pitchFamily="18" charset="0"/>
                <a:cs typeface="Times New Roman" panose="02020603050405020304" pitchFamily="18" charset="0"/>
              </a:rPr>
              <a:t> 16 </a:t>
            </a:r>
            <a:r>
              <a:rPr lang="en-US" sz="2031" dirty="0" err="1">
                <a:solidFill>
                  <a:schemeClr val="tx1"/>
                </a:solidFill>
                <a:latin typeface="Times New Roman" panose="02020603050405020304" pitchFamily="18" charset="0"/>
                <a:cs typeface="Times New Roman" panose="02020603050405020304" pitchFamily="18" charset="0"/>
              </a:rPr>
              <a:t>Điều</a:t>
            </a:r>
            <a:r>
              <a:rPr lang="en-US" sz="2031" dirty="0">
                <a:solidFill>
                  <a:schemeClr val="tx1"/>
                </a:solidFill>
                <a:latin typeface="Times New Roman" panose="02020603050405020304" pitchFamily="18" charset="0"/>
                <a:cs typeface="Times New Roman" panose="02020603050405020304" pitchFamily="18" charset="0"/>
              </a:rPr>
              <a:t>, </a:t>
            </a:r>
            <a:r>
              <a:rPr lang="en-US" sz="2031" dirty="0" err="1">
                <a:solidFill>
                  <a:schemeClr val="tx1"/>
                </a:solidFill>
                <a:latin typeface="Times New Roman" panose="02020603050405020304" pitchFamily="18" charset="0"/>
                <a:cs typeface="Times New Roman" panose="02020603050405020304" pitchFamily="18" charset="0"/>
              </a:rPr>
              <a:t>trong</a:t>
            </a:r>
            <a:r>
              <a:rPr lang="en-US" sz="2031" dirty="0">
                <a:solidFill>
                  <a:schemeClr val="tx1"/>
                </a:solidFill>
                <a:latin typeface="Times New Roman" panose="02020603050405020304" pitchFamily="18" charset="0"/>
                <a:cs typeface="Times New Roman" panose="02020603050405020304" pitchFamily="18" charset="0"/>
              </a:rPr>
              <a:t> </a:t>
            </a:r>
            <a:r>
              <a:rPr lang="en-US" sz="2031" dirty="0" err="1">
                <a:solidFill>
                  <a:schemeClr val="tx1"/>
                </a:solidFill>
                <a:latin typeface="Times New Roman" panose="02020603050405020304" pitchFamily="18" charset="0"/>
                <a:cs typeface="Times New Roman" panose="02020603050405020304" pitchFamily="18" charset="0"/>
              </a:rPr>
              <a:t>đó</a:t>
            </a:r>
            <a:r>
              <a:rPr lang="en-US" sz="2031" dirty="0">
                <a:solidFill>
                  <a:schemeClr val="tx1"/>
                </a:solidFill>
                <a:latin typeface="Times New Roman" panose="02020603050405020304" pitchFamily="18" charset="0"/>
                <a:cs typeface="Times New Roman" panose="02020603050405020304" pitchFamily="18" charset="0"/>
              </a:rPr>
              <a:t> </a:t>
            </a:r>
          </a:p>
          <a:p>
            <a:pPr algn="ctr" eaLnBrk="1" fontAlgn="auto" hangingPunct="1">
              <a:spcBef>
                <a:spcPts val="0"/>
              </a:spcBef>
              <a:spcAft>
                <a:spcPts val="0"/>
              </a:spcAft>
              <a:defRPr/>
            </a:pPr>
            <a:r>
              <a:rPr lang="en-US" sz="2031" dirty="0">
                <a:solidFill>
                  <a:schemeClr val="tx1"/>
                </a:solidFill>
                <a:latin typeface="Times New Roman" panose="02020603050405020304" pitchFamily="18" charset="0"/>
                <a:cs typeface="Times New Roman" panose="02020603050405020304" pitchFamily="18" charset="0"/>
              </a:rPr>
              <a:t>10  </a:t>
            </a:r>
            <a:r>
              <a:rPr lang="en-US" sz="2031" dirty="0" err="1">
                <a:solidFill>
                  <a:schemeClr val="tx1"/>
                </a:solidFill>
                <a:latin typeface="Times New Roman" panose="02020603050405020304" pitchFamily="18" charset="0"/>
                <a:cs typeface="Times New Roman" panose="02020603050405020304" pitchFamily="18" charset="0"/>
              </a:rPr>
              <a:t>Điều</a:t>
            </a:r>
            <a:r>
              <a:rPr lang="en-US" sz="2031" dirty="0">
                <a:solidFill>
                  <a:schemeClr val="tx1"/>
                </a:solidFill>
                <a:latin typeface="Times New Roman" panose="02020603050405020304" pitchFamily="18" charset="0"/>
                <a:cs typeface="Times New Roman" panose="02020603050405020304" pitchFamily="18" charset="0"/>
              </a:rPr>
              <a:t> </a:t>
            </a:r>
            <a:r>
              <a:rPr lang="en-US" sz="2031" dirty="0" err="1">
                <a:solidFill>
                  <a:schemeClr val="tx1"/>
                </a:solidFill>
                <a:latin typeface="Times New Roman" panose="02020603050405020304" pitchFamily="18" charset="0"/>
                <a:cs typeface="Times New Roman" panose="02020603050405020304" pitchFamily="18" charset="0"/>
              </a:rPr>
              <a:t>giao</a:t>
            </a:r>
            <a:r>
              <a:rPr lang="en-US" sz="2031" dirty="0">
                <a:solidFill>
                  <a:schemeClr val="tx1"/>
                </a:solidFill>
                <a:latin typeface="Times New Roman" panose="02020603050405020304" pitchFamily="18" charset="0"/>
                <a:cs typeface="Times New Roman" panose="02020603050405020304" pitchFamily="18" charset="0"/>
              </a:rPr>
              <a:t> </a:t>
            </a:r>
            <a:r>
              <a:rPr lang="en-US" sz="2031" dirty="0" err="1">
                <a:solidFill>
                  <a:schemeClr val="tx1"/>
                </a:solidFill>
                <a:latin typeface="Times New Roman" panose="02020603050405020304" pitchFamily="18" charset="0"/>
                <a:cs typeface="Times New Roman" panose="02020603050405020304" pitchFamily="18" charset="0"/>
              </a:rPr>
              <a:t>cho</a:t>
            </a:r>
            <a:r>
              <a:rPr lang="en-US" sz="2031" dirty="0">
                <a:solidFill>
                  <a:schemeClr val="tx1"/>
                </a:solidFill>
                <a:latin typeface="Times New Roman" panose="02020603050405020304" pitchFamily="18" charset="0"/>
                <a:cs typeface="Times New Roman" panose="02020603050405020304" pitchFamily="18" charset="0"/>
              </a:rPr>
              <a:t> </a:t>
            </a:r>
          </a:p>
          <a:p>
            <a:pPr algn="ctr" eaLnBrk="1" fontAlgn="auto" hangingPunct="1">
              <a:spcBef>
                <a:spcPts val="0"/>
              </a:spcBef>
              <a:spcAft>
                <a:spcPts val="0"/>
              </a:spcAft>
              <a:defRPr/>
            </a:pPr>
            <a:r>
              <a:rPr lang="en-US" sz="2031" dirty="0" err="1">
                <a:solidFill>
                  <a:schemeClr val="tx1"/>
                </a:solidFill>
                <a:latin typeface="Times New Roman" panose="02020603050405020304" pitchFamily="18" charset="0"/>
                <a:cs typeface="Times New Roman" panose="02020603050405020304" pitchFamily="18" charset="0"/>
              </a:rPr>
              <a:t>cấp</a:t>
            </a:r>
            <a:r>
              <a:rPr lang="en-US" sz="2031" dirty="0">
                <a:solidFill>
                  <a:schemeClr val="tx1"/>
                </a:solidFill>
                <a:latin typeface="Times New Roman" panose="02020603050405020304" pitchFamily="18" charset="0"/>
                <a:cs typeface="Times New Roman" panose="02020603050405020304" pitchFamily="18" charset="0"/>
              </a:rPr>
              <a:t> </a:t>
            </a:r>
            <a:r>
              <a:rPr lang="en-US" sz="2031" dirty="0" err="1">
                <a:solidFill>
                  <a:schemeClr val="tx1"/>
                </a:solidFill>
                <a:latin typeface="Times New Roman" panose="02020603050405020304" pitchFamily="18" charset="0"/>
                <a:cs typeface="Times New Roman" panose="02020603050405020304" pitchFamily="18" charset="0"/>
              </a:rPr>
              <a:t>tỉnh</a:t>
            </a:r>
            <a:endParaRPr lang="en-US" sz="2031" dirty="0">
              <a:solidFill>
                <a:schemeClr val="tx1"/>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Content Placeholder 2">
            <a:extLst>
              <a:ext uri="{FF2B5EF4-FFF2-40B4-BE49-F238E27FC236}">
                <a16:creationId xmlns:a16="http://schemas.microsoft.com/office/drawing/2014/main" id="{86448E1D-CB63-C434-FC36-71A1FFF44184}"/>
              </a:ext>
            </a:extLst>
          </p:cNvPr>
          <p:cNvSpPr>
            <a:spLocks noGrp="1"/>
          </p:cNvSpPr>
          <p:nvPr>
            <p:ph idx="1"/>
          </p:nvPr>
        </p:nvSpPr>
        <p:spPr>
          <a:xfrm>
            <a:off x="304800" y="533400"/>
            <a:ext cx="8534400" cy="5643563"/>
          </a:xfrm>
        </p:spPr>
        <p:txBody>
          <a:bodyPr/>
          <a:lstStyle/>
          <a:p>
            <a:endParaRPr lang="en-US" altLang="en-US" dirty="0"/>
          </a:p>
        </p:txBody>
      </p:sp>
      <p:sp>
        <p:nvSpPr>
          <p:cNvPr id="4" name="Rectangle 3">
            <a:extLst>
              <a:ext uri="{FF2B5EF4-FFF2-40B4-BE49-F238E27FC236}">
                <a16:creationId xmlns:a16="http://schemas.microsoft.com/office/drawing/2014/main" id="{304E9988-F28B-BF3D-B31D-084DDA194094}"/>
              </a:ext>
            </a:extLst>
          </p:cNvPr>
          <p:cNvSpPr/>
          <p:nvPr/>
        </p:nvSpPr>
        <p:spPr>
          <a:xfrm>
            <a:off x="457199" y="1485900"/>
            <a:ext cx="1514475" cy="349885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vi-VN" sz="2000" dirty="0">
                <a:solidFill>
                  <a:schemeClr val="tx1"/>
                </a:solidFill>
                <a:latin typeface="+mj-lt"/>
              </a:rPr>
              <a:t>Nội dung Báo cáo</a:t>
            </a:r>
            <a:r>
              <a:rPr lang="en-US" sz="2000" dirty="0">
                <a:solidFill>
                  <a:schemeClr val="tx1"/>
                </a:solidFill>
                <a:latin typeface="+mj-lt"/>
              </a:rPr>
              <a:t> </a:t>
            </a:r>
            <a:r>
              <a:rPr lang="en-US" sz="2000" dirty="0" err="1">
                <a:solidFill>
                  <a:schemeClr val="tx1"/>
                </a:solidFill>
                <a:latin typeface="+mj-lt"/>
              </a:rPr>
              <a:t>thành</a:t>
            </a:r>
            <a:r>
              <a:rPr lang="en-US" sz="2000" dirty="0">
                <a:solidFill>
                  <a:schemeClr val="tx1"/>
                </a:solidFill>
                <a:latin typeface="+mj-lt"/>
              </a:rPr>
              <a:t> </a:t>
            </a:r>
            <a:r>
              <a:rPr lang="en-US" sz="2000" dirty="0" err="1">
                <a:solidFill>
                  <a:schemeClr val="tx1"/>
                </a:solidFill>
                <a:latin typeface="+mj-lt"/>
              </a:rPr>
              <a:t>tích</a:t>
            </a:r>
            <a:r>
              <a:rPr lang="en-US" sz="2000" dirty="0">
                <a:solidFill>
                  <a:schemeClr val="tx1"/>
                </a:solidFill>
                <a:latin typeface="+mj-lt"/>
              </a:rPr>
              <a:t> </a:t>
            </a:r>
            <a:r>
              <a:rPr lang="en-US" sz="2000" dirty="0" err="1">
                <a:solidFill>
                  <a:schemeClr val="tx1"/>
                </a:solidFill>
                <a:latin typeface="+mj-lt"/>
              </a:rPr>
              <a:t>tặng</a:t>
            </a:r>
            <a:r>
              <a:rPr lang="vi-VN" sz="2000" dirty="0">
                <a:solidFill>
                  <a:schemeClr val="tx1"/>
                </a:solidFill>
                <a:latin typeface="+mj-lt"/>
              </a:rPr>
              <a:t> Cờ thi đua của Chính phủ </a:t>
            </a:r>
            <a:r>
              <a:rPr lang="vi-VN" sz="2000" i="1" dirty="0">
                <a:solidFill>
                  <a:schemeClr val="tx1"/>
                </a:solidFill>
                <a:latin typeface="+mj-lt"/>
              </a:rPr>
              <a:t>(dẫn đầu cụm thi đua do tỉnh tổ chức)</a:t>
            </a:r>
            <a:endParaRPr lang="en-US" sz="2000" i="1" dirty="0">
              <a:solidFill>
                <a:schemeClr val="tx1"/>
              </a:solidFill>
              <a:latin typeface="+mj-lt"/>
            </a:endParaRPr>
          </a:p>
        </p:txBody>
      </p:sp>
      <p:sp>
        <p:nvSpPr>
          <p:cNvPr id="5" name="Rectangle 4">
            <a:extLst>
              <a:ext uri="{FF2B5EF4-FFF2-40B4-BE49-F238E27FC236}">
                <a16:creationId xmlns:a16="http://schemas.microsoft.com/office/drawing/2014/main" id="{EF453684-750E-FDAB-7100-8D303B2555DF}"/>
              </a:ext>
            </a:extLst>
          </p:cNvPr>
          <p:cNvSpPr/>
          <p:nvPr/>
        </p:nvSpPr>
        <p:spPr>
          <a:xfrm>
            <a:off x="2895600" y="685800"/>
            <a:ext cx="5181600" cy="1271587"/>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vi-VN" sz="2400" dirty="0">
                <a:solidFill>
                  <a:schemeClr val="tx1"/>
                </a:solidFill>
                <a:latin typeface="Times New Roman" panose="02020603050405020304" pitchFamily="18" charset="0"/>
                <a:cs typeface="Times New Roman" panose="02020603050405020304" pitchFamily="18" charset="0"/>
              </a:rPr>
              <a:t>Ghi rõ hoàn thành vượt các chỉ tiêu thi đua và nhiệm vụ được giao trong năm </a:t>
            </a:r>
            <a:r>
              <a:rPr lang="vi-VN" sz="2400" i="1" dirty="0">
                <a:solidFill>
                  <a:schemeClr val="tx1"/>
                </a:solidFill>
                <a:latin typeface="Times New Roman" panose="02020603050405020304" pitchFamily="18" charset="0"/>
                <a:cs typeface="Times New Roman" panose="02020603050405020304" pitchFamily="18" charset="0"/>
              </a:rPr>
              <a:t>(so với năm trước liền kề)</a:t>
            </a:r>
            <a:endParaRPr lang="en-US" sz="2400" i="1" dirty="0">
              <a:solidFill>
                <a:schemeClr val="tx1"/>
              </a:solidFill>
              <a:latin typeface="Times New Roman" panose="02020603050405020304" pitchFamily="18" charset="0"/>
              <a:cs typeface="Times New Roman" panose="02020603050405020304" pitchFamily="18" charset="0"/>
            </a:endParaRPr>
          </a:p>
        </p:txBody>
      </p:sp>
      <p:sp>
        <p:nvSpPr>
          <p:cNvPr id="6" name="Rectangle 5">
            <a:extLst>
              <a:ext uri="{FF2B5EF4-FFF2-40B4-BE49-F238E27FC236}">
                <a16:creationId xmlns:a16="http://schemas.microsoft.com/office/drawing/2014/main" id="{D7614F0F-AF79-24A7-D305-843A5C623498}"/>
              </a:ext>
            </a:extLst>
          </p:cNvPr>
          <p:cNvSpPr/>
          <p:nvPr/>
        </p:nvSpPr>
        <p:spPr>
          <a:xfrm>
            <a:off x="2881313" y="2142288"/>
            <a:ext cx="5181600" cy="1143000"/>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vi-VN" sz="2400" dirty="0">
                <a:solidFill>
                  <a:schemeClr val="tx1"/>
                </a:solidFill>
                <a:latin typeface="Times New Roman" panose="02020603050405020304" pitchFamily="18" charset="0"/>
                <a:cs typeface="Times New Roman" panose="02020603050405020304" pitchFamily="18" charset="0"/>
              </a:rPr>
              <a:t>Tham gia các phong trào thi đua </a:t>
            </a:r>
          </a:p>
          <a:p>
            <a:pPr algn="ctr">
              <a:defRPr/>
            </a:pPr>
            <a:r>
              <a:rPr lang="vi-VN" sz="2400" dirty="0">
                <a:solidFill>
                  <a:schemeClr val="tx1"/>
                </a:solidFill>
                <a:latin typeface="Times New Roman" panose="02020603050405020304" pitchFamily="18" charset="0"/>
                <a:cs typeface="Times New Roman" panose="02020603050405020304" pitchFamily="18" charset="0"/>
              </a:rPr>
              <a:t>và kết quả đạt được</a:t>
            </a:r>
            <a:endParaRPr lang="en-US" sz="2400" dirty="0">
              <a:solidFill>
                <a:schemeClr val="tx1"/>
              </a:solidFill>
              <a:latin typeface="Times New Roman" panose="02020603050405020304" pitchFamily="18" charset="0"/>
              <a:cs typeface="Times New Roman" panose="02020603050405020304" pitchFamily="18" charset="0"/>
            </a:endParaRPr>
          </a:p>
        </p:txBody>
      </p:sp>
      <p:sp>
        <p:nvSpPr>
          <p:cNvPr id="8" name="Rectangle 7">
            <a:extLst>
              <a:ext uri="{FF2B5EF4-FFF2-40B4-BE49-F238E27FC236}">
                <a16:creationId xmlns:a16="http://schemas.microsoft.com/office/drawing/2014/main" id="{B5E7BB9C-844F-FBCA-80B0-CBD4875018C9}"/>
              </a:ext>
            </a:extLst>
          </p:cNvPr>
          <p:cNvSpPr/>
          <p:nvPr/>
        </p:nvSpPr>
        <p:spPr>
          <a:xfrm>
            <a:off x="2895600" y="3449595"/>
            <a:ext cx="5181600" cy="656387"/>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vi-VN" sz="2400" b="1" dirty="0">
                <a:solidFill>
                  <a:schemeClr val="tx1"/>
                </a:solidFill>
                <a:latin typeface="Times New Roman" panose="02020603050405020304" pitchFamily="18" charset="0"/>
                <a:cs typeface="Times New Roman" panose="02020603050405020304" pitchFamily="18" charset="0"/>
              </a:rPr>
              <a:t>Dẫn đầu trong cụm, khối thi đua</a:t>
            </a:r>
            <a:endParaRPr lang="en-US" sz="2400" b="1" dirty="0">
              <a:solidFill>
                <a:schemeClr val="tx1"/>
              </a:solidFill>
              <a:latin typeface="Times New Roman" panose="02020603050405020304" pitchFamily="18" charset="0"/>
              <a:cs typeface="Times New Roman" panose="02020603050405020304" pitchFamily="18" charset="0"/>
            </a:endParaRPr>
          </a:p>
        </p:txBody>
      </p:sp>
      <p:sp>
        <p:nvSpPr>
          <p:cNvPr id="9" name="Rectangle 8">
            <a:extLst>
              <a:ext uri="{FF2B5EF4-FFF2-40B4-BE49-F238E27FC236}">
                <a16:creationId xmlns:a16="http://schemas.microsoft.com/office/drawing/2014/main" id="{5053E724-CCAD-96D2-56E7-139A3176A8E0}"/>
              </a:ext>
            </a:extLst>
          </p:cNvPr>
          <p:cNvSpPr/>
          <p:nvPr/>
        </p:nvSpPr>
        <p:spPr>
          <a:xfrm>
            <a:off x="2905125" y="4270290"/>
            <a:ext cx="5181600" cy="1901909"/>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vi-VN" sz="2400" b="1" dirty="0">
                <a:solidFill>
                  <a:schemeClr val="tx1"/>
                </a:solidFill>
                <a:latin typeface="Times New Roman" panose="02020603050405020304" pitchFamily="18" charset="0"/>
                <a:cs typeface="Times New Roman" panose="02020603050405020304" pitchFamily="18" charset="0"/>
              </a:rPr>
              <a:t>Đánh giá tổ chức đảng, đoàn thể; đi đầu trong thực hiện tiết kiệm, chống lãng phí, chống tham nhũng, tiêu cực và các tệ nạn xã hội khác</a:t>
            </a:r>
            <a:endParaRPr lang="en-US" sz="2400" b="1" dirty="0">
              <a:solidFill>
                <a:schemeClr val="tx1"/>
              </a:solidFill>
              <a:latin typeface="Times New Roman" panose="02020603050405020304" pitchFamily="18" charset="0"/>
              <a:cs typeface="Times New Roman" panose="02020603050405020304" pitchFamily="18" charset="0"/>
            </a:endParaRPr>
          </a:p>
        </p:txBody>
      </p:sp>
      <p:cxnSp>
        <p:nvCxnSpPr>
          <p:cNvPr id="11" name="Straight Arrow Connector 10">
            <a:extLst>
              <a:ext uri="{FF2B5EF4-FFF2-40B4-BE49-F238E27FC236}">
                <a16:creationId xmlns:a16="http://schemas.microsoft.com/office/drawing/2014/main" id="{5AAE4577-9503-0B30-0813-5541ECE7F8CE}"/>
              </a:ext>
            </a:extLst>
          </p:cNvPr>
          <p:cNvCxnSpPr>
            <a:cxnSpLocks/>
            <a:endCxn id="5" idx="1"/>
          </p:cNvCxnSpPr>
          <p:nvPr/>
        </p:nvCxnSpPr>
        <p:spPr>
          <a:xfrm flipV="1">
            <a:off x="1971674" y="1321594"/>
            <a:ext cx="923926" cy="149220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8C9C7750-17EC-E957-0E39-9AF9A92BAC26}"/>
              </a:ext>
            </a:extLst>
          </p:cNvPr>
          <p:cNvCxnSpPr>
            <a:cxnSpLocks/>
          </p:cNvCxnSpPr>
          <p:nvPr/>
        </p:nvCxnSpPr>
        <p:spPr>
          <a:xfrm>
            <a:off x="1971674" y="2815389"/>
            <a:ext cx="914401"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4A9185DA-0021-23DE-CE5D-BCA208A348E7}"/>
              </a:ext>
            </a:extLst>
          </p:cNvPr>
          <p:cNvCxnSpPr>
            <a:cxnSpLocks/>
            <a:endCxn id="8" idx="1"/>
          </p:cNvCxnSpPr>
          <p:nvPr/>
        </p:nvCxnSpPr>
        <p:spPr>
          <a:xfrm>
            <a:off x="1990724" y="2813801"/>
            <a:ext cx="904876" cy="9639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9272C017-D6ED-A5E4-6B31-D59707E85F2A}"/>
              </a:ext>
            </a:extLst>
          </p:cNvPr>
          <p:cNvCxnSpPr>
            <a:cxnSpLocks/>
            <a:endCxn id="9" idx="1"/>
          </p:cNvCxnSpPr>
          <p:nvPr/>
        </p:nvCxnSpPr>
        <p:spPr>
          <a:xfrm>
            <a:off x="1990724" y="2778081"/>
            <a:ext cx="914401" cy="244316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Content Placeholder 2">
            <a:extLst>
              <a:ext uri="{FF2B5EF4-FFF2-40B4-BE49-F238E27FC236}">
                <a16:creationId xmlns:a16="http://schemas.microsoft.com/office/drawing/2014/main" id="{86448E1D-CB63-C434-FC36-71A1FFF44184}"/>
              </a:ext>
            </a:extLst>
          </p:cNvPr>
          <p:cNvSpPr>
            <a:spLocks noGrp="1"/>
          </p:cNvSpPr>
          <p:nvPr>
            <p:ph idx="1"/>
          </p:nvPr>
        </p:nvSpPr>
        <p:spPr>
          <a:xfrm>
            <a:off x="304800" y="533400"/>
            <a:ext cx="8534400" cy="5903495"/>
          </a:xfrm>
        </p:spPr>
        <p:txBody>
          <a:bodyPr/>
          <a:lstStyle/>
          <a:p>
            <a:endParaRPr lang="en-US" altLang="en-US" dirty="0"/>
          </a:p>
        </p:txBody>
      </p:sp>
      <p:sp>
        <p:nvSpPr>
          <p:cNvPr id="4" name="Rectangle 3">
            <a:extLst>
              <a:ext uri="{FF2B5EF4-FFF2-40B4-BE49-F238E27FC236}">
                <a16:creationId xmlns:a16="http://schemas.microsoft.com/office/drawing/2014/main" id="{304E9988-F28B-BF3D-B31D-084DDA194094}"/>
              </a:ext>
            </a:extLst>
          </p:cNvPr>
          <p:cNvSpPr/>
          <p:nvPr/>
        </p:nvSpPr>
        <p:spPr>
          <a:xfrm>
            <a:off x="457199" y="1485899"/>
            <a:ext cx="1514475" cy="3856121"/>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vi-VN" sz="2000" dirty="0">
                <a:solidFill>
                  <a:schemeClr val="tx1"/>
                </a:solidFill>
                <a:latin typeface="Times New Roman" panose="02020603050405020304" pitchFamily="18" charset="0"/>
                <a:cs typeface="Times New Roman" panose="02020603050405020304" pitchFamily="18" charset="0"/>
              </a:rPr>
              <a:t>Nội dung Báo cáo</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thành</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tích</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tặng</a:t>
            </a:r>
            <a:r>
              <a:rPr lang="vi-VN" sz="2000" dirty="0">
                <a:solidFill>
                  <a:schemeClr val="tx1"/>
                </a:solidFill>
                <a:latin typeface="Times New Roman" panose="02020603050405020304" pitchFamily="18" charset="0"/>
                <a:cs typeface="Times New Roman" panose="02020603050405020304" pitchFamily="18" charset="0"/>
              </a:rPr>
              <a:t> Cờ thi đua của Chính phủ </a:t>
            </a:r>
            <a:r>
              <a:rPr lang="vi-VN" sz="2000" i="1" dirty="0">
                <a:solidFill>
                  <a:schemeClr val="tx1"/>
                </a:solidFill>
                <a:latin typeface="Times New Roman" panose="02020603050405020304" pitchFamily="18" charset="0"/>
                <a:cs typeface="Times New Roman" panose="02020603050405020304" pitchFamily="18" charset="0"/>
              </a:rPr>
              <a:t>(dẫn đầu cụm thi đua do Hội đồng TĐKT TW  tổ chức)</a:t>
            </a:r>
            <a:endParaRPr lang="en-US" sz="2000" i="1" dirty="0">
              <a:solidFill>
                <a:schemeClr val="tx1"/>
              </a:solidFill>
              <a:latin typeface="Times New Roman" panose="02020603050405020304" pitchFamily="18" charset="0"/>
              <a:cs typeface="Times New Roman" panose="02020603050405020304" pitchFamily="18" charset="0"/>
            </a:endParaRPr>
          </a:p>
        </p:txBody>
      </p:sp>
      <p:sp>
        <p:nvSpPr>
          <p:cNvPr id="5" name="Rectangle 4">
            <a:extLst>
              <a:ext uri="{FF2B5EF4-FFF2-40B4-BE49-F238E27FC236}">
                <a16:creationId xmlns:a16="http://schemas.microsoft.com/office/drawing/2014/main" id="{EF453684-750E-FDAB-7100-8D303B2555DF}"/>
              </a:ext>
            </a:extLst>
          </p:cNvPr>
          <p:cNvSpPr/>
          <p:nvPr/>
        </p:nvSpPr>
        <p:spPr>
          <a:xfrm>
            <a:off x="2895600" y="685800"/>
            <a:ext cx="5181600" cy="1271587"/>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vi-VN" sz="2400" dirty="0">
                <a:solidFill>
                  <a:schemeClr val="tx1"/>
                </a:solidFill>
                <a:latin typeface="Times New Roman" panose="02020603050405020304" pitchFamily="18" charset="0"/>
                <a:cs typeface="Times New Roman" panose="02020603050405020304" pitchFamily="18" charset="0"/>
              </a:rPr>
              <a:t>Ghi rõ thành tích xuất sắc trong phát triển kinh tế - xã hội, đảm bảo quốc phòng an ninh </a:t>
            </a:r>
            <a:r>
              <a:rPr lang="vi-VN" sz="2400" i="1" dirty="0">
                <a:solidFill>
                  <a:schemeClr val="tx1"/>
                </a:solidFill>
                <a:latin typeface="Times New Roman" panose="02020603050405020304" pitchFamily="18" charset="0"/>
                <a:cs typeface="Times New Roman" panose="02020603050405020304" pitchFamily="18" charset="0"/>
              </a:rPr>
              <a:t>(so với năm trước liền kề)</a:t>
            </a:r>
            <a:endParaRPr lang="en-US" sz="2400" i="1" dirty="0">
              <a:solidFill>
                <a:schemeClr val="tx1"/>
              </a:solidFill>
              <a:latin typeface="Times New Roman" panose="02020603050405020304" pitchFamily="18" charset="0"/>
              <a:cs typeface="Times New Roman" panose="02020603050405020304" pitchFamily="18" charset="0"/>
            </a:endParaRPr>
          </a:p>
        </p:txBody>
      </p:sp>
      <p:sp>
        <p:nvSpPr>
          <p:cNvPr id="6" name="Rectangle 5">
            <a:extLst>
              <a:ext uri="{FF2B5EF4-FFF2-40B4-BE49-F238E27FC236}">
                <a16:creationId xmlns:a16="http://schemas.microsoft.com/office/drawing/2014/main" id="{D7614F0F-AF79-24A7-D305-843A5C623498}"/>
              </a:ext>
            </a:extLst>
          </p:cNvPr>
          <p:cNvSpPr/>
          <p:nvPr/>
        </p:nvSpPr>
        <p:spPr>
          <a:xfrm>
            <a:off x="2881313" y="2142288"/>
            <a:ext cx="5181600" cy="835821"/>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vi-VN" sz="2400" dirty="0">
                <a:solidFill>
                  <a:schemeClr val="tx1"/>
                </a:solidFill>
                <a:latin typeface="Times New Roman" panose="02020603050405020304" pitchFamily="18" charset="0"/>
                <a:cs typeface="Times New Roman" panose="02020603050405020304" pitchFamily="18" charset="0"/>
              </a:rPr>
              <a:t>Tham gia các phong trào thi đua </a:t>
            </a:r>
          </a:p>
          <a:p>
            <a:pPr algn="ctr">
              <a:defRPr/>
            </a:pPr>
            <a:r>
              <a:rPr lang="vi-VN" sz="2400" dirty="0">
                <a:solidFill>
                  <a:schemeClr val="tx1"/>
                </a:solidFill>
                <a:latin typeface="Times New Roman" panose="02020603050405020304" pitchFamily="18" charset="0"/>
                <a:cs typeface="Times New Roman" panose="02020603050405020304" pitchFamily="18" charset="0"/>
              </a:rPr>
              <a:t>và kết quả đạt được</a:t>
            </a:r>
            <a:endParaRPr lang="en-US" sz="2400" dirty="0">
              <a:solidFill>
                <a:schemeClr val="tx1"/>
              </a:solidFill>
              <a:latin typeface="Times New Roman" panose="02020603050405020304" pitchFamily="18" charset="0"/>
              <a:cs typeface="Times New Roman" panose="02020603050405020304" pitchFamily="18" charset="0"/>
            </a:endParaRPr>
          </a:p>
        </p:txBody>
      </p:sp>
      <p:sp>
        <p:nvSpPr>
          <p:cNvPr id="8" name="Rectangle 7">
            <a:extLst>
              <a:ext uri="{FF2B5EF4-FFF2-40B4-BE49-F238E27FC236}">
                <a16:creationId xmlns:a16="http://schemas.microsoft.com/office/drawing/2014/main" id="{B5E7BB9C-844F-FBCA-80B0-CBD4875018C9}"/>
              </a:ext>
            </a:extLst>
          </p:cNvPr>
          <p:cNvSpPr/>
          <p:nvPr/>
        </p:nvSpPr>
        <p:spPr>
          <a:xfrm>
            <a:off x="2881313" y="3142416"/>
            <a:ext cx="5181600" cy="656387"/>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vi-VN" sz="2200" dirty="0">
                <a:solidFill>
                  <a:schemeClr val="tx1"/>
                </a:solidFill>
                <a:latin typeface="Times New Roman" panose="02020603050405020304" pitchFamily="18" charset="0"/>
                <a:cs typeface="Times New Roman" panose="02020603050405020304" pitchFamily="18" charset="0"/>
              </a:rPr>
              <a:t>Dẫn đầu trong cụm, khối thi đua</a:t>
            </a:r>
            <a:endParaRPr lang="en-US" sz="2200" dirty="0">
              <a:solidFill>
                <a:schemeClr val="tx1"/>
              </a:solidFill>
              <a:latin typeface="Times New Roman" panose="02020603050405020304" pitchFamily="18" charset="0"/>
              <a:cs typeface="Times New Roman" panose="02020603050405020304" pitchFamily="18" charset="0"/>
            </a:endParaRPr>
          </a:p>
        </p:txBody>
      </p:sp>
      <p:sp>
        <p:nvSpPr>
          <p:cNvPr id="9" name="Rectangle 8">
            <a:extLst>
              <a:ext uri="{FF2B5EF4-FFF2-40B4-BE49-F238E27FC236}">
                <a16:creationId xmlns:a16="http://schemas.microsoft.com/office/drawing/2014/main" id="{5053E724-CCAD-96D2-56E7-139A3176A8E0}"/>
              </a:ext>
            </a:extLst>
          </p:cNvPr>
          <p:cNvSpPr/>
          <p:nvPr/>
        </p:nvSpPr>
        <p:spPr>
          <a:xfrm>
            <a:off x="2881313" y="3946421"/>
            <a:ext cx="5181600" cy="1070579"/>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200" dirty="0" err="1">
                <a:solidFill>
                  <a:schemeClr val="tx1"/>
                </a:solidFill>
                <a:latin typeface="Times New Roman" panose="02020603050405020304" pitchFamily="18" charset="0"/>
                <a:cs typeface="Times New Roman" panose="02020603050405020304" pitchFamily="18" charset="0"/>
              </a:rPr>
              <a:t>Thực</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hiện</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tốt</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chủ</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trương</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của</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Đảng</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chính</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sách</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pháp</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luật</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của</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Nhà</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nước</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xây</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dựng</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hệ</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thống</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chính</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trị</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trong</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sạch</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vững</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mạnh</a:t>
            </a:r>
            <a:endParaRPr lang="en-US" sz="2200" dirty="0">
              <a:solidFill>
                <a:schemeClr val="tx1"/>
              </a:solidFill>
              <a:latin typeface="Times New Roman" panose="02020603050405020304" pitchFamily="18" charset="0"/>
              <a:cs typeface="Times New Roman" panose="02020603050405020304" pitchFamily="18" charset="0"/>
            </a:endParaRPr>
          </a:p>
        </p:txBody>
      </p:sp>
      <p:cxnSp>
        <p:nvCxnSpPr>
          <p:cNvPr id="11" name="Straight Arrow Connector 10">
            <a:extLst>
              <a:ext uri="{FF2B5EF4-FFF2-40B4-BE49-F238E27FC236}">
                <a16:creationId xmlns:a16="http://schemas.microsoft.com/office/drawing/2014/main" id="{5AAE4577-9503-0B30-0813-5541ECE7F8CE}"/>
              </a:ext>
            </a:extLst>
          </p:cNvPr>
          <p:cNvCxnSpPr>
            <a:cxnSpLocks/>
            <a:endCxn id="5" idx="1"/>
          </p:cNvCxnSpPr>
          <p:nvPr/>
        </p:nvCxnSpPr>
        <p:spPr>
          <a:xfrm flipV="1">
            <a:off x="1971674" y="1321594"/>
            <a:ext cx="923926" cy="149220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8C9C7750-17EC-E957-0E39-9AF9A92BAC26}"/>
              </a:ext>
            </a:extLst>
          </p:cNvPr>
          <p:cNvCxnSpPr>
            <a:cxnSpLocks/>
          </p:cNvCxnSpPr>
          <p:nvPr/>
        </p:nvCxnSpPr>
        <p:spPr>
          <a:xfrm>
            <a:off x="1971674" y="2815389"/>
            <a:ext cx="914401"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4A9185DA-0021-23DE-CE5D-BCA208A348E7}"/>
              </a:ext>
            </a:extLst>
          </p:cNvPr>
          <p:cNvCxnSpPr>
            <a:cxnSpLocks/>
            <a:endCxn id="8" idx="1"/>
          </p:cNvCxnSpPr>
          <p:nvPr/>
        </p:nvCxnSpPr>
        <p:spPr>
          <a:xfrm>
            <a:off x="1966912" y="2797217"/>
            <a:ext cx="914401" cy="67339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9272C017-D6ED-A5E4-6B31-D59707E85F2A}"/>
              </a:ext>
            </a:extLst>
          </p:cNvPr>
          <p:cNvCxnSpPr>
            <a:cxnSpLocks/>
            <a:endCxn id="9" idx="1"/>
          </p:cNvCxnSpPr>
          <p:nvPr/>
        </p:nvCxnSpPr>
        <p:spPr>
          <a:xfrm>
            <a:off x="1976436" y="2797217"/>
            <a:ext cx="904877" cy="168449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0" name="Rounded Rectangle 9">
            <a:extLst>
              <a:ext uri="{FF2B5EF4-FFF2-40B4-BE49-F238E27FC236}">
                <a16:creationId xmlns:a16="http://schemas.microsoft.com/office/drawing/2014/main" id="{16A94538-B308-1A29-7348-86DED958A0D4}"/>
              </a:ext>
            </a:extLst>
          </p:cNvPr>
          <p:cNvSpPr/>
          <p:nvPr/>
        </p:nvSpPr>
        <p:spPr>
          <a:xfrm>
            <a:off x="2821780" y="5260694"/>
            <a:ext cx="5167313" cy="938463"/>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VN" sz="2400" dirty="0">
                <a:solidFill>
                  <a:schemeClr val="tx1"/>
                </a:solidFill>
                <a:latin typeface="Times New Roman" panose="02020603050405020304" pitchFamily="18" charset="0"/>
                <a:cs typeface="Times New Roman" panose="02020603050405020304" pitchFamily="18" charset="0"/>
              </a:rPr>
              <a:t>Thực hiện tốt các nhiệm vụ công tác </a:t>
            </a:r>
          </a:p>
          <a:p>
            <a:pPr algn="ctr"/>
            <a:r>
              <a:rPr lang="en-VN" sz="2400" dirty="0">
                <a:solidFill>
                  <a:schemeClr val="tx1"/>
                </a:solidFill>
                <a:latin typeface="Times New Roman" panose="02020603050405020304" pitchFamily="18" charset="0"/>
                <a:cs typeface="Times New Roman" panose="02020603050405020304" pitchFamily="18" charset="0"/>
              </a:rPr>
              <a:t>thi đua, khen thưởng</a:t>
            </a:r>
          </a:p>
        </p:txBody>
      </p:sp>
      <p:cxnSp>
        <p:nvCxnSpPr>
          <p:cNvPr id="15" name="Straight Arrow Connector 14">
            <a:extLst>
              <a:ext uri="{FF2B5EF4-FFF2-40B4-BE49-F238E27FC236}">
                <a16:creationId xmlns:a16="http://schemas.microsoft.com/office/drawing/2014/main" id="{4D5E0636-AB63-F57B-A4EE-ED4B69E732EB}"/>
              </a:ext>
            </a:extLst>
          </p:cNvPr>
          <p:cNvCxnSpPr/>
          <p:nvPr/>
        </p:nvCxnSpPr>
        <p:spPr>
          <a:xfrm>
            <a:off x="1981198" y="2845810"/>
            <a:ext cx="840582" cy="296544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1670714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Content Placeholder 2">
            <a:extLst>
              <a:ext uri="{FF2B5EF4-FFF2-40B4-BE49-F238E27FC236}">
                <a16:creationId xmlns:a16="http://schemas.microsoft.com/office/drawing/2014/main" id="{86448E1D-CB63-C434-FC36-71A1FFF44184}"/>
              </a:ext>
            </a:extLst>
          </p:cNvPr>
          <p:cNvSpPr>
            <a:spLocks noGrp="1"/>
          </p:cNvSpPr>
          <p:nvPr>
            <p:ph idx="1"/>
          </p:nvPr>
        </p:nvSpPr>
        <p:spPr>
          <a:xfrm>
            <a:off x="304800" y="533400"/>
            <a:ext cx="8534400" cy="5903495"/>
          </a:xfrm>
        </p:spPr>
        <p:txBody>
          <a:bodyPr/>
          <a:lstStyle/>
          <a:p>
            <a:endParaRPr lang="en-US" altLang="en-US" dirty="0"/>
          </a:p>
        </p:txBody>
      </p:sp>
      <p:sp>
        <p:nvSpPr>
          <p:cNvPr id="4" name="Rectangle 3">
            <a:extLst>
              <a:ext uri="{FF2B5EF4-FFF2-40B4-BE49-F238E27FC236}">
                <a16:creationId xmlns:a16="http://schemas.microsoft.com/office/drawing/2014/main" id="{304E9988-F28B-BF3D-B31D-084DDA194094}"/>
              </a:ext>
            </a:extLst>
          </p:cNvPr>
          <p:cNvSpPr/>
          <p:nvPr/>
        </p:nvSpPr>
        <p:spPr>
          <a:xfrm>
            <a:off x="457199" y="1485899"/>
            <a:ext cx="1514475" cy="3856121"/>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vi-VN" sz="2000" dirty="0">
                <a:solidFill>
                  <a:schemeClr val="tx1"/>
                </a:solidFill>
                <a:latin typeface="Times New Roman" panose="02020603050405020304" pitchFamily="18" charset="0"/>
                <a:cs typeface="Times New Roman" panose="02020603050405020304" pitchFamily="18" charset="0"/>
              </a:rPr>
              <a:t>Nội dung Báo cáo</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thành</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tích</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tặng</a:t>
            </a:r>
            <a:r>
              <a:rPr lang="vi-VN" sz="2000" dirty="0">
                <a:solidFill>
                  <a:schemeClr val="tx1"/>
                </a:solidFill>
                <a:latin typeface="Times New Roman" panose="02020603050405020304" pitchFamily="18" charset="0"/>
                <a:cs typeface="Times New Roman" panose="02020603050405020304" pitchFamily="18" charset="0"/>
              </a:rPr>
              <a:t> Cờ thi đua của Chính phủ </a:t>
            </a:r>
            <a:r>
              <a:rPr lang="vi-VN" sz="2000" i="1" dirty="0">
                <a:solidFill>
                  <a:schemeClr val="tx1"/>
                </a:solidFill>
                <a:latin typeface="Times New Roman" panose="02020603050405020304" pitchFamily="18" charset="0"/>
                <a:cs typeface="Times New Roman" panose="02020603050405020304" pitchFamily="18" charset="0"/>
              </a:rPr>
              <a:t>(dẫn đầu PTTĐ do TTgCP phát động thực hiện từ 5 năm trở lên)</a:t>
            </a:r>
            <a:endParaRPr lang="en-US" sz="2000" i="1" dirty="0">
              <a:solidFill>
                <a:schemeClr val="tx1"/>
              </a:solidFill>
              <a:latin typeface="Times New Roman" panose="02020603050405020304" pitchFamily="18" charset="0"/>
              <a:cs typeface="Times New Roman" panose="02020603050405020304" pitchFamily="18" charset="0"/>
            </a:endParaRPr>
          </a:p>
        </p:txBody>
      </p:sp>
      <p:sp>
        <p:nvSpPr>
          <p:cNvPr id="5" name="Rectangle 4">
            <a:extLst>
              <a:ext uri="{FF2B5EF4-FFF2-40B4-BE49-F238E27FC236}">
                <a16:creationId xmlns:a16="http://schemas.microsoft.com/office/drawing/2014/main" id="{EF453684-750E-FDAB-7100-8D303B2555DF}"/>
              </a:ext>
            </a:extLst>
          </p:cNvPr>
          <p:cNvSpPr/>
          <p:nvPr/>
        </p:nvSpPr>
        <p:spPr>
          <a:xfrm>
            <a:off x="2895600" y="685800"/>
            <a:ext cx="5181600" cy="1816768"/>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i="1" dirty="0" err="1">
                <a:solidFill>
                  <a:schemeClr val="tx1"/>
                </a:solidFill>
                <a:latin typeface="Times New Roman" panose="02020603050405020304" pitchFamily="18" charset="0"/>
                <a:cs typeface="Times New Roman" panose="02020603050405020304" pitchFamily="18" charset="0"/>
              </a:rPr>
              <a:t>Ghi</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rõ</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kết</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quả</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đạt</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được</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dẫn</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đầu</a:t>
            </a:r>
            <a:r>
              <a:rPr lang="en-US" sz="2400" i="1" dirty="0">
                <a:solidFill>
                  <a:schemeClr val="tx1"/>
                </a:solidFill>
                <a:latin typeface="Times New Roman" panose="02020603050405020304" pitchFamily="18" charset="0"/>
                <a:cs typeface="Times New Roman" panose="02020603050405020304" pitchFamily="18" charset="0"/>
              </a:rPr>
              <a:t> PTTĐ </a:t>
            </a:r>
            <a:r>
              <a:rPr lang="en-US" sz="2400" i="1" dirty="0" err="1">
                <a:solidFill>
                  <a:schemeClr val="tx1"/>
                </a:solidFill>
                <a:latin typeface="Times New Roman" panose="02020603050405020304" pitchFamily="18" charset="0"/>
                <a:cs typeface="Times New Roman" panose="02020603050405020304" pitchFamily="18" charset="0"/>
              </a:rPr>
              <a:t>với</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nhiều</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thành</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tích</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nổi</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trội</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trong</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phát</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triển</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kinh</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tế</a:t>
            </a:r>
            <a:r>
              <a:rPr lang="en-US" sz="2400" i="1" dirty="0">
                <a:solidFill>
                  <a:schemeClr val="tx1"/>
                </a:solidFill>
                <a:latin typeface="Times New Roman" panose="02020603050405020304" pitchFamily="18" charset="0"/>
                <a:cs typeface="Times New Roman" panose="02020603050405020304" pitchFamily="18" charset="0"/>
              </a:rPr>
              <a:t> - </a:t>
            </a:r>
            <a:r>
              <a:rPr lang="en-US" sz="2400" i="1" dirty="0" err="1">
                <a:solidFill>
                  <a:schemeClr val="tx1"/>
                </a:solidFill>
                <a:latin typeface="Times New Roman" panose="02020603050405020304" pitchFamily="18" charset="0"/>
                <a:cs typeface="Times New Roman" panose="02020603050405020304" pitchFamily="18" charset="0"/>
              </a:rPr>
              <a:t>xã</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hội</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giữ</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vững</a:t>
            </a:r>
            <a:r>
              <a:rPr lang="en-US" sz="2400" i="1" dirty="0">
                <a:solidFill>
                  <a:schemeClr val="tx1"/>
                </a:solidFill>
                <a:latin typeface="Times New Roman" panose="02020603050405020304" pitchFamily="18" charset="0"/>
                <a:cs typeface="Times New Roman" panose="02020603050405020304" pitchFamily="18" charset="0"/>
              </a:rPr>
              <a:t> an </a:t>
            </a:r>
            <a:r>
              <a:rPr lang="en-US" sz="2400" i="1" dirty="0" err="1">
                <a:solidFill>
                  <a:schemeClr val="tx1"/>
                </a:solidFill>
                <a:latin typeface="Times New Roman" panose="02020603050405020304" pitchFamily="18" charset="0"/>
                <a:cs typeface="Times New Roman" panose="02020603050405020304" pitchFamily="18" charset="0"/>
              </a:rPr>
              <a:t>ninh</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trật</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tự</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xã</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hội</a:t>
            </a:r>
            <a:endParaRPr lang="en-US" sz="2400" i="1" dirty="0">
              <a:solidFill>
                <a:schemeClr val="tx1"/>
              </a:solidFill>
              <a:latin typeface="Times New Roman" panose="02020603050405020304" pitchFamily="18" charset="0"/>
              <a:cs typeface="Times New Roman" panose="02020603050405020304" pitchFamily="18" charset="0"/>
            </a:endParaRPr>
          </a:p>
        </p:txBody>
      </p:sp>
      <p:sp>
        <p:nvSpPr>
          <p:cNvPr id="9" name="Rectangle 8">
            <a:extLst>
              <a:ext uri="{FF2B5EF4-FFF2-40B4-BE49-F238E27FC236}">
                <a16:creationId xmlns:a16="http://schemas.microsoft.com/office/drawing/2014/main" id="{5053E724-CCAD-96D2-56E7-139A3176A8E0}"/>
              </a:ext>
            </a:extLst>
          </p:cNvPr>
          <p:cNvSpPr/>
          <p:nvPr/>
        </p:nvSpPr>
        <p:spPr>
          <a:xfrm>
            <a:off x="2895600" y="2746585"/>
            <a:ext cx="5181600" cy="1070579"/>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err="1">
                <a:solidFill>
                  <a:schemeClr val="tx1"/>
                </a:solidFill>
                <a:latin typeface="Times New Roman" panose="02020603050405020304" pitchFamily="18" charset="0"/>
                <a:cs typeface="Times New Roman" panose="02020603050405020304" pitchFamily="18" charset="0"/>
              </a:rPr>
              <a:t>Có</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mô</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hình</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mới</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cách</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làm</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sáng</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tạo</a:t>
            </a:r>
            <a:r>
              <a:rPr lang="en-US" sz="2400" dirty="0">
                <a:solidFill>
                  <a:schemeClr val="tx1"/>
                </a:solidFill>
                <a:latin typeface="Times New Roman" panose="02020603050405020304" pitchFamily="18" charset="0"/>
                <a:cs typeface="Times New Roman" panose="02020603050405020304" pitchFamily="18" charset="0"/>
              </a:rPr>
              <a:t>, </a:t>
            </a:r>
          </a:p>
          <a:p>
            <a:pPr algn="ctr">
              <a:defRPr/>
            </a:pPr>
            <a:r>
              <a:rPr lang="en-US" sz="2400" dirty="0" err="1">
                <a:solidFill>
                  <a:schemeClr val="tx1"/>
                </a:solidFill>
                <a:latin typeface="Times New Roman" panose="02020603050405020304" pitchFamily="18" charset="0"/>
                <a:cs typeface="Times New Roman" panose="02020603050405020304" pitchFamily="18" charset="0"/>
              </a:rPr>
              <a:t>đạt</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hiệu</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quả</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cao</a:t>
            </a:r>
            <a:endParaRPr lang="en-US" sz="2400" dirty="0">
              <a:solidFill>
                <a:schemeClr val="tx1"/>
              </a:solidFill>
              <a:latin typeface="Times New Roman" panose="02020603050405020304" pitchFamily="18" charset="0"/>
              <a:cs typeface="Times New Roman" panose="02020603050405020304" pitchFamily="18" charset="0"/>
            </a:endParaRPr>
          </a:p>
        </p:txBody>
      </p:sp>
      <p:cxnSp>
        <p:nvCxnSpPr>
          <p:cNvPr id="11" name="Straight Arrow Connector 10">
            <a:extLst>
              <a:ext uri="{FF2B5EF4-FFF2-40B4-BE49-F238E27FC236}">
                <a16:creationId xmlns:a16="http://schemas.microsoft.com/office/drawing/2014/main" id="{5AAE4577-9503-0B30-0813-5541ECE7F8CE}"/>
              </a:ext>
            </a:extLst>
          </p:cNvPr>
          <p:cNvCxnSpPr>
            <a:cxnSpLocks/>
            <a:endCxn id="5" idx="1"/>
          </p:cNvCxnSpPr>
          <p:nvPr/>
        </p:nvCxnSpPr>
        <p:spPr>
          <a:xfrm flipV="1">
            <a:off x="1971674" y="1594184"/>
            <a:ext cx="923926" cy="121961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8C9C7750-17EC-E957-0E39-9AF9A92BAC26}"/>
              </a:ext>
            </a:extLst>
          </p:cNvPr>
          <p:cNvCxnSpPr>
            <a:cxnSpLocks/>
          </p:cNvCxnSpPr>
          <p:nvPr/>
        </p:nvCxnSpPr>
        <p:spPr>
          <a:xfrm>
            <a:off x="1962150" y="3129321"/>
            <a:ext cx="914401"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0" name="Rounded Rectangle 9">
            <a:extLst>
              <a:ext uri="{FF2B5EF4-FFF2-40B4-BE49-F238E27FC236}">
                <a16:creationId xmlns:a16="http://schemas.microsoft.com/office/drawing/2014/main" id="{16A94538-B308-1A29-7348-86DED958A0D4}"/>
              </a:ext>
            </a:extLst>
          </p:cNvPr>
          <p:cNvSpPr/>
          <p:nvPr/>
        </p:nvSpPr>
        <p:spPr>
          <a:xfrm>
            <a:off x="2895599" y="4061182"/>
            <a:ext cx="5167313" cy="1877186"/>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VN" sz="2400" dirty="0">
                <a:solidFill>
                  <a:schemeClr val="tx1"/>
                </a:solidFill>
                <a:latin typeface="Times New Roman" panose="02020603050405020304" pitchFamily="18" charset="0"/>
                <a:cs typeface="Times New Roman" panose="02020603050405020304" pitchFamily="18" charset="0"/>
              </a:rPr>
              <a:t>Là đơn vị tiêu biểu xuất sắc so với các tỉnh, thành phố trong cụm thi đua do Hội đồng TĐKT Trung ương tổ chức</a:t>
            </a:r>
          </a:p>
        </p:txBody>
      </p:sp>
      <p:cxnSp>
        <p:nvCxnSpPr>
          <p:cNvPr id="15" name="Straight Arrow Connector 14">
            <a:extLst>
              <a:ext uri="{FF2B5EF4-FFF2-40B4-BE49-F238E27FC236}">
                <a16:creationId xmlns:a16="http://schemas.microsoft.com/office/drawing/2014/main" id="{4D5E0636-AB63-F57B-A4EE-ED4B69E732EB}"/>
              </a:ext>
            </a:extLst>
          </p:cNvPr>
          <p:cNvCxnSpPr>
            <a:cxnSpLocks/>
          </p:cNvCxnSpPr>
          <p:nvPr/>
        </p:nvCxnSpPr>
        <p:spPr>
          <a:xfrm>
            <a:off x="1971674" y="3129321"/>
            <a:ext cx="904877" cy="221019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3384953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5">
            <a:extLst>
              <a:ext uri="{FF2B5EF4-FFF2-40B4-BE49-F238E27FC236}">
                <a16:creationId xmlns:a16="http://schemas.microsoft.com/office/drawing/2014/main" id="{2C00CAD9-88FA-F960-5E93-348114E58BD4}"/>
              </a:ext>
            </a:extLst>
          </p:cNvPr>
          <p:cNvSpPr>
            <a:spLocks noGrp="1"/>
          </p:cNvSpPr>
          <p:nvPr>
            <p:ph type="title"/>
          </p:nvPr>
        </p:nvSpPr>
        <p:spPr>
          <a:xfrm>
            <a:off x="235974" y="274637"/>
            <a:ext cx="8696889" cy="6258509"/>
          </a:xfrm>
        </p:spPr>
        <p:txBody>
          <a:bodyPr>
            <a:normAutofit/>
          </a:bodyPr>
          <a:lstStyle/>
          <a:p>
            <a:pPr algn="ctr"/>
            <a:br>
              <a:rPr lang="vi-VN" altLang="en-US" sz="6600" i="1" dirty="0">
                <a:solidFill>
                  <a:srgbClr val="00B050"/>
                </a:solidFill>
              </a:rPr>
            </a:br>
            <a:br>
              <a:rPr lang="vi-VN" altLang="en-US" sz="6600" i="1">
                <a:solidFill>
                  <a:srgbClr val="00B050"/>
                </a:solidFill>
              </a:rPr>
            </a:br>
            <a:r>
              <a:rPr lang="vi-VN" altLang="en-US" sz="6600" i="1">
                <a:solidFill>
                  <a:srgbClr val="00B050"/>
                </a:solidFill>
              </a:rPr>
              <a:t>Trân </a:t>
            </a:r>
            <a:r>
              <a:rPr lang="vi-VN" altLang="en-US" sz="6600" i="1" dirty="0">
                <a:solidFill>
                  <a:srgbClr val="00B050"/>
                </a:solidFill>
              </a:rPr>
              <a:t>trọng cảm ơn./.</a:t>
            </a:r>
            <a:endParaRPr lang="en-US" altLang="en-US" sz="6600" i="1" dirty="0">
              <a:solidFill>
                <a:srgbClr val="00B050"/>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C3760E-418C-A02E-BB73-2828E68069DC}"/>
              </a:ext>
            </a:extLst>
          </p:cNvPr>
          <p:cNvSpPr>
            <a:spLocks noGrp="1"/>
          </p:cNvSpPr>
          <p:nvPr>
            <p:ph type="title"/>
          </p:nvPr>
        </p:nvSpPr>
        <p:spPr>
          <a:xfrm>
            <a:off x="1816607" y="609600"/>
            <a:ext cx="6473951" cy="902208"/>
          </a:xfrm>
        </p:spPr>
        <p:txBody>
          <a:bodyPr>
            <a:normAutofit fontScale="90000"/>
          </a:bodyPr>
          <a:lstStyle/>
          <a:p>
            <a:r>
              <a:rPr lang="en-VN" sz="2600" b="1" dirty="0">
                <a:latin typeface="Times New Roman" panose="02020603050405020304" pitchFamily="18" charset="0"/>
                <a:cs typeface="Times New Roman" panose="02020603050405020304" pitchFamily="18" charset="0"/>
              </a:rPr>
              <a:t>1. </a:t>
            </a:r>
            <a:r>
              <a:rPr lang="en-US" sz="2600" b="1" dirty="0">
                <a:latin typeface="Times New Roman" panose="02020603050405020304" pitchFamily="18" charset="0"/>
                <a:cs typeface="Times New Roman" panose="02020603050405020304" pitchFamily="18" charset="0"/>
              </a:rPr>
              <a:t>S</a:t>
            </a:r>
            <a:r>
              <a:rPr lang="en-VN" sz="2600" b="1" dirty="0">
                <a:latin typeface="Times New Roman" panose="02020603050405020304" pitchFamily="18" charset="0"/>
                <a:cs typeface="Times New Roman" panose="02020603050405020304" pitchFamily="18" charset="0"/>
              </a:rPr>
              <a:t>áng kiến, đề tài khoa học, đề án khoa học, </a:t>
            </a:r>
            <a:br>
              <a:rPr lang="en-VN" sz="2600" b="1" dirty="0">
                <a:latin typeface="Times New Roman" panose="02020603050405020304" pitchFamily="18" charset="0"/>
                <a:cs typeface="Times New Roman" panose="02020603050405020304" pitchFamily="18" charset="0"/>
              </a:rPr>
            </a:br>
            <a:r>
              <a:rPr lang="en-VN" sz="2600" b="1" dirty="0">
                <a:latin typeface="Times New Roman" panose="02020603050405020304" pitchFamily="18" charset="0"/>
                <a:cs typeface="Times New Roman" panose="02020603050405020304" pitchFamily="18" charset="0"/>
              </a:rPr>
              <a:t>    công trình KH&amp;CN</a:t>
            </a:r>
          </a:p>
        </p:txBody>
      </p:sp>
      <p:sp>
        <p:nvSpPr>
          <p:cNvPr id="3" name="Content Placeholder 2">
            <a:extLst>
              <a:ext uri="{FF2B5EF4-FFF2-40B4-BE49-F238E27FC236}">
                <a16:creationId xmlns:a16="http://schemas.microsoft.com/office/drawing/2014/main" id="{334E576D-C42B-A9C2-5558-631151FB254F}"/>
              </a:ext>
            </a:extLst>
          </p:cNvPr>
          <p:cNvSpPr>
            <a:spLocks noGrp="1"/>
          </p:cNvSpPr>
          <p:nvPr>
            <p:ph idx="1"/>
          </p:nvPr>
        </p:nvSpPr>
        <p:spPr>
          <a:xfrm>
            <a:off x="1816608" y="1511808"/>
            <a:ext cx="6473951" cy="4529555"/>
          </a:xfrm>
        </p:spPr>
        <p:txBody>
          <a:bodyPr>
            <a:normAutofit/>
          </a:bodyPr>
          <a:lstStyle/>
          <a:p>
            <a:pPr algn="just"/>
            <a:r>
              <a:rPr lang="en-VN" sz="2600" dirty="0">
                <a:latin typeface="Times New Roman" panose="02020603050405020304" pitchFamily="18" charset="0"/>
                <a:cs typeface="Times New Roman" panose="02020603050405020304" pitchFamily="18" charset="0"/>
              </a:rPr>
              <a:t>Sáng kiến là giải pháp có tính mới về kỹ thuật, quản lý tác nghiệp, ứng dụng tiến bộ kỹ thuật mang lại hiệu quả, lợi ích thiết thực </a:t>
            </a:r>
            <a:r>
              <a:rPr lang="en-VN" sz="2600" b="1" i="1" dirty="0">
                <a:latin typeface="Times New Roman" panose="02020603050405020304" pitchFamily="18" charset="0"/>
                <a:cs typeface="Times New Roman" panose="02020603050405020304" pitchFamily="18" charset="0"/>
              </a:rPr>
              <a:t>đã được áp dụng tại cơ sở, có khả năng nhân rộng và được cấp có thẩm quyền công nhận</a:t>
            </a:r>
            <a:r>
              <a:rPr lang="en-VN" sz="2600" dirty="0">
                <a:latin typeface="Times New Roman" panose="02020603050405020304" pitchFamily="18" charset="0"/>
                <a:cs typeface="Times New Roman" panose="02020603050405020304" pitchFamily="18" charset="0"/>
              </a:rPr>
              <a:t>.</a:t>
            </a:r>
          </a:p>
          <a:p>
            <a:pPr algn="just"/>
            <a:r>
              <a:rPr lang="en-VN" sz="2600" dirty="0">
                <a:latin typeface="Times New Roman" panose="02020603050405020304" pitchFamily="18" charset="0"/>
                <a:cs typeface="Times New Roman" panose="02020603050405020304" pitchFamily="18" charset="0"/>
              </a:rPr>
              <a:t>Đề tài KH, đề án KH, công trình KH&amp;CN </a:t>
            </a:r>
            <a:r>
              <a:rPr lang="en-VN" sz="2600" b="1" i="1" dirty="0">
                <a:latin typeface="Times New Roman" panose="02020603050405020304" pitchFamily="18" charset="0"/>
                <a:cs typeface="Times New Roman" panose="02020603050405020304" pitchFamily="18" charset="0"/>
              </a:rPr>
              <a:t>đã được nghiệm thu, áp dụng hiệu quả và có phạm vi ảnh hưởng và được cấp có thẩm quyền công nhận.</a:t>
            </a:r>
          </a:p>
        </p:txBody>
      </p:sp>
      <p:pic>
        <p:nvPicPr>
          <p:cNvPr id="1026" name="Picture 2" descr="SÁNG KIẾN KINH NGHIỆM | Trường TH&amp;THCS Trung Mỹ">
            <a:extLst>
              <a:ext uri="{FF2B5EF4-FFF2-40B4-BE49-F238E27FC236}">
                <a16:creationId xmlns:a16="http://schemas.microsoft.com/office/drawing/2014/main" id="{26170FBF-1865-0C9C-0D7D-5CEC1EE3D95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19" y="2682240"/>
            <a:ext cx="1597153" cy="16824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71295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Content Placeholder 2">
            <a:extLst>
              <a:ext uri="{FF2B5EF4-FFF2-40B4-BE49-F238E27FC236}">
                <a16:creationId xmlns:a16="http://schemas.microsoft.com/office/drawing/2014/main" id="{21D972F9-3EC5-556C-E277-7C7AC5A9ADC9}"/>
              </a:ext>
            </a:extLst>
          </p:cNvPr>
          <p:cNvSpPr>
            <a:spLocks noGrp="1"/>
          </p:cNvSpPr>
          <p:nvPr>
            <p:ph idx="1"/>
          </p:nvPr>
        </p:nvSpPr>
        <p:spPr>
          <a:xfrm>
            <a:off x="304800" y="533400"/>
            <a:ext cx="8534400" cy="5867400"/>
          </a:xfrm>
        </p:spPr>
        <p:txBody>
          <a:bodyPr/>
          <a:lstStyle/>
          <a:p>
            <a:endParaRPr lang="en-US" altLang="en-US" dirty="0"/>
          </a:p>
        </p:txBody>
      </p:sp>
      <p:sp>
        <p:nvSpPr>
          <p:cNvPr id="4" name="Rectangle 3">
            <a:extLst>
              <a:ext uri="{FF2B5EF4-FFF2-40B4-BE49-F238E27FC236}">
                <a16:creationId xmlns:a16="http://schemas.microsoft.com/office/drawing/2014/main" id="{E60CB3AF-648C-641F-0FC6-C8D020DCA8FA}"/>
              </a:ext>
            </a:extLst>
          </p:cNvPr>
          <p:cNvSpPr/>
          <p:nvPr/>
        </p:nvSpPr>
        <p:spPr>
          <a:xfrm>
            <a:off x="1600200" y="685800"/>
            <a:ext cx="6096000" cy="12192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vi-VN" sz="2400" dirty="0">
                <a:solidFill>
                  <a:schemeClr val="tx1"/>
                </a:solidFill>
                <a:latin typeface="Times New Roman" panose="02020603050405020304" pitchFamily="18" charset="0"/>
                <a:cs typeface="Times New Roman" panose="02020603050405020304" pitchFamily="18" charset="0"/>
              </a:rPr>
              <a:t>Hội đồng sáng kiến, Hội đồng khoa học: </a:t>
            </a:r>
          </a:p>
          <a:p>
            <a:pPr algn="ctr">
              <a:defRPr/>
            </a:pPr>
            <a:r>
              <a:rPr lang="vi-VN" sz="2400" dirty="0">
                <a:solidFill>
                  <a:schemeClr val="tx1"/>
                </a:solidFill>
                <a:latin typeface="Times New Roman" panose="02020603050405020304" pitchFamily="18" charset="0"/>
                <a:cs typeface="Times New Roman" panose="02020603050405020304" pitchFamily="18" charset="0"/>
              </a:rPr>
              <a:t>Do người đứng đầu cơ quan, đơn vị, </a:t>
            </a:r>
          </a:p>
          <a:p>
            <a:pPr algn="ctr">
              <a:defRPr/>
            </a:pPr>
            <a:r>
              <a:rPr lang="vi-VN" sz="2400" dirty="0">
                <a:solidFill>
                  <a:schemeClr val="tx1"/>
                </a:solidFill>
                <a:latin typeface="Times New Roman" panose="02020603050405020304" pitchFamily="18" charset="0"/>
                <a:cs typeface="Times New Roman" panose="02020603050405020304" pitchFamily="18" charset="0"/>
              </a:rPr>
              <a:t>tổ chức quyết định thành lập</a:t>
            </a:r>
            <a:endParaRPr lang="en-US" sz="2400" dirty="0">
              <a:solidFill>
                <a:schemeClr val="tx1"/>
              </a:solidFill>
              <a:latin typeface="Times New Roman" panose="02020603050405020304" pitchFamily="18" charset="0"/>
              <a:cs typeface="Times New Roman" panose="02020603050405020304" pitchFamily="18" charset="0"/>
            </a:endParaRPr>
          </a:p>
        </p:txBody>
      </p:sp>
      <p:sp>
        <p:nvSpPr>
          <p:cNvPr id="5" name="Rounded Rectangle 4">
            <a:extLst>
              <a:ext uri="{FF2B5EF4-FFF2-40B4-BE49-F238E27FC236}">
                <a16:creationId xmlns:a16="http://schemas.microsoft.com/office/drawing/2014/main" id="{6772E0F0-5129-C682-F4FC-FD602FDD5911}"/>
              </a:ext>
            </a:extLst>
          </p:cNvPr>
          <p:cNvSpPr/>
          <p:nvPr/>
        </p:nvSpPr>
        <p:spPr>
          <a:xfrm>
            <a:off x="762000" y="2325940"/>
            <a:ext cx="3657600" cy="225552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buFont typeface="Wingdings" pitchFamily="2" charset="2"/>
              <a:buNone/>
              <a:defRPr/>
            </a:pPr>
            <a:r>
              <a:rPr lang="vi-VN" sz="2400" spc="100" dirty="0">
                <a:solidFill>
                  <a:schemeClr val="tx1"/>
                </a:solidFill>
                <a:latin typeface="Times New Roman" pitchFamily="18" charset="0"/>
                <a:cs typeface="Times New Roman" pitchFamily="18" charset="0"/>
              </a:rPr>
              <a:t>Giúp người đứng đầu công nhận hiệu quả áp dụng, khả năng nhân rộng của sáng kiến</a:t>
            </a:r>
          </a:p>
        </p:txBody>
      </p:sp>
      <p:sp>
        <p:nvSpPr>
          <p:cNvPr id="6" name="Rounded Rectangle 5">
            <a:extLst>
              <a:ext uri="{FF2B5EF4-FFF2-40B4-BE49-F238E27FC236}">
                <a16:creationId xmlns:a16="http://schemas.microsoft.com/office/drawing/2014/main" id="{AB14D1F0-B369-6622-BEF7-401AA5B38D52}"/>
              </a:ext>
            </a:extLst>
          </p:cNvPr>
          <p:cNvSpPr/>
          <p:nvPr/>
        </p:nvSpPr>
        <p:spPr>
          <a:xfrm>
            <a:off x="4876800" y="2316955"/>
            <a:ext cx="3657600" cy="234632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buFont typeface="Wingdings" pitchFamily="2" charset="2"/>
              <a:buNone/>
              <a:defRPr/>
            </a:pPr>
            <a:r>
              <a:rPr lang="vi-VN" sz="2200" spc="50" dirty="0">
                <a:solidFill>
                  <a:schemeClr val="tx1"/>
                </a:solidFill>
                <a:latin typeface="+mj-lt"/>
              </a:rPr>
              <a:t>Giúp người đứng đầu công nhận hiệu quả áp dụng, phạm vi ảnh hưởng của đề tài khoa học, đề án khoa học, công trình khoa học và công nghệ </a:t>
            </a:r>
            <a:endParaRPr lang="en-US" sz="2200" spc="50" dirty="0">
              <a:solidFill>
                <a:schemeClr val="tx1"/>
              </a:solidFill>
              <a:latin typeface="+mj-lt"/>
            </a:endParaRPr>
          </a:p>
        </p:txBody>
      </p:sp>
      <p:cxnSp>
        <p:nvCxnSpPr>
          <p:cNvPr id="8" name="Straight Arrow Connector 7">
            <a:extLst>
              <a:ext uri="{FF2B5EF4-FFF2-40B4-BE49-F238E27FC236}">
                <a16:creationId xmlns:a16="http://schemas.microsoft.com/office/drawing/2014/main" id="{AE053D4D-3A42-502A-D9EF-79B0F6857E02}"/>
              </a:ext>
            </a:extLst>
          </p:cNvPr>
          <p:cNvCxnSpPr>
            <a:cxnSpLocks/>
          </p:cNvCxnSpPr>
          <p:nvPr/>
        </p:nvCxnSpPr>
        <p:spPr>
          <a:xfrm flipH="1">
            <a:off x="2804160" y="1905000"/>
            <a:ext cx="1615440" cy="37490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510134DB-AD4B-1B48-CE35-D140E6497E52}"/>
              </a:ext>
            </a:extLst>
          </p:cNvPr>
          <p:cNvCxnSpPr>
            <a:cxnSpLocks/>
          </p:cNvCxnSpPr>
          <p:nvPr/>
        </p:nvCxnSpPr>
        <p:spPr>
          <a:xfrm>
            <a:off x="4419600" y="1905000"/>
            <a:ext cx="1810512" cy="37490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3594F6F8-11C8-0470-7815-DCD47E9400AD}"/>
              </a:ext>
            </a:extLst>
          </p:cNvPr>
          <p:cNvSpPr/>
          <p:nvPr/>
        </p:nvSpPr>
        <p:spPr>
          <a:xfrm>
            <a:off x="1219200" y="4764340"/>
            <a:ext cx="6629400" cy="2048415"/>
          </a:xfrm>
          <a:prstGeom prst="ellipse">
            <a:avLst/>
          </a:prstGeom>
        </p:spPr>
        <p:style>
          <a:lnRef idx="3">
            <a:schemeClr val="lt1"/>
          </a:lnRef>
          <a:fillRef idx="1">
            <a:schemeClr val="accent2"/>
          </a:fillRef>
          <a:effectRef idx="1">
            <a:schemeClr val="accent2"/>
          </a:effectRef>
          <a:fontRef idx="minor">
            <a:schemeClr val="lt1"/>
          </a:fontRef>
        </p:style>
        <p:txBody>
          <a:bodyPr anchor="ctr"/>
          <a:lstStyle/>
          <a:p>
            <a:pPr algn="ctr">
              <a:defRPr/>
            </a:pPr>
            <a:r>
              <a:rPr lang="vi-VN" sz="2000" dirty="0">
                <a:solidFill>
                  <a:schemeClr val="tx1"/>
                </a:solidFill>
                <a:latin typeface="+mj-lt"/>
              </a:rPr>
              <a:t>VB chứng nhận/xác nhận về hiệu quả áp dụng, khả năng nhân rộng của sáng kiến; công nhận hiệu quả áp dụng, phạm vi ảnh hưởng </a:t>
            </a:r>
            <a:r>
              <a:rPr lang="vi-VN" sz="2000" spc="50" dirty="0">
                <a:solidFill>
                  <a:schemeClr val="tx1"/>
                </a:solidFill>
                <a:latin typeface="+mj-lt"/>
              </a:rPr>
              <a:t>của đề tài KH, đề án KH, công trình KH&amp;CN </a:t>
            </a:r>
          </a:p>
          <a:p>
            <a:pPr algn="ctr">
              <a:defRPr/>
            </a:pPr>
            <a:r>
              <a:rPr lang="vi-VN" sz="2000" i="1" spc="50" dirty="0">
                <a:solidFill>
                  <a:schemeClr val="tx1"/>
                </a:solidFill>
                <a:latin typeface="Times New Roman" panose="02020603050405020304" pitchFamily="18" charset="0"/>
                <a:cs typeface="Times New Roman" panose="02020603050405020304" pitchFamily="18" charset="0"/>
              </a:rPr>
              <a:t>(Mẫu 11 NĐ 98)</a:t>
            </a:r>
            <a:endParaRPr lang="en-US" sz="2000" i="1" dirty="0">
              <a:solidFill>
                <a:schemeClr val="tx1"/>
              </a:solidFill>
              <a:latin typeface="Times New Roman" panose="02020603050405020304" pitchFamily="18" charset="0"/>
              <a:cs typeface="Times New Roman" panose="02020603050405020304" pitchFamily="18" charset="0"/>
            </a:endParaRPr>
          </a:p>
        </p:txBody>
      </p:sp>
      <p:cxnSp>
        <p:nvCxnSpPr>
          <p:cNvPr id="22" name="Straight Arrow Connector 21">
            <a:extLst>
              <a:ext uri="{FF2B5EF4-FFF2-40B4-BE49-F238E27FC236}">
                <a16:creationId xmlns:a16="http://schemas.microsoft.com/office/drawing/2014/main" id="{684C3720-3887-FFEF-1A49-8A910E27106D}"/>
              </a:ext>
            </a:extLst>
          </p:cNvPr>
          <p:cNvCxnSpPr>
            <a:cxnSpLocks/>
            <a:stCxn id="5" idx="2"/>
          </p:cNvCxnSpPr>
          <p:nvPr/>
        </p:nvCxnSpPr>
        <p:spPr>
          <a:xfrm>
            <a:off x="2590800" y="4581460"/>
            <a:ext cx="1066800" cy="18288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03414A06-22D5-C88D-4D85-0FFE3C477DCC}"/>
              </a:ext>
            </a:extLst>
          </p:cNvPr>
          <p:cNvCxnSpPr>
            <a:cxnSpLocks/>
          </p:cNvCxnSpPr>
          <p:nvPr/>
        </p:nvCxnSpPr>
        <p:spPr>
          <a:xfrm flipH="1">
            <a:off x="5334000" y="4495800"/>
            <a:ext cx="1219200" cy="26854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a:extLst>
              <a:ext uri="{FF2B5EF4-FFF2-40B4-BE49-F238E27FC236}">
                <a16:creationId xmlns:a16="http://schemas.microsoft.com/office/drawing/2014/main" id="{764515EF-E86D-20D4-3940-092726B1E397}"/>
              </a:ext>
            </a:extLst>
          </p:cNvPr>
          <p:cNvSpPr>
            <a:spLocks noGrp="1"/>
          </p:cNvSpPr>
          <p:nvPr>
            <p:ph type="title"/>
          </p:nvPr>
        </p:nvSpPr>
        <p:spPr>
          <a:xfrm>
            <a:off x="628650" y="365125"/>
            <a:ext cx="7886700" cy="498475"/>
          </a:xfrm>
        </p:spPr>
        <p:txBody>
          <a:bodyPr>
            <a:noAutofit/>
          </a:bodyPr>
          <a:lstStyle/>
          <a:p>
            <a:r>
              <a:rPr lang="en-US" altLang="en-US" sz="2800" b="1" dirty="0">
                <a:latin typeface="Times New Roman" panose="02020603050405020304" pitchFamily="18" charset="0"/>
                <a:cs typeface="Times New Roman" panose="02020603050405020304" pitchFamily="18" charset="0"/>
              </a:rPr>
              <a:t>2. </a:t>
            </a:r>
            <a:r>
              <a:rPr lang="en-US" altLang="en-US" sz="2800" b="1" dirty="0" err="1">
                <a:latin typeface="Times New Roman" panose="02020603050405020304" pitchFamily="18" charset="0"/>
                <a:cs typeface="Times New Roman" panose="02020603050405020304" pitchFamily="18" charset="0"/>
              </a:rPr>
              <a:t>Cờ</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thi</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đua</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cấp</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Bộ</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cấp</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tỉnh</a:t>
            </a:r>
            <a:r>
              <a:rPr lang="en-US" altLang="en-US" sz="2800" b="1" dirty="0">
                <a:latin typeface="Times New Roman" panose="02020603050405020304" pitchFamily="18" charset="0"/>
                <a:cs typeface="Times New Roman" panose="02020603050405020304" pitchFamily="18" charset="0"/>
              </a:rPr>
              <a:t> </a:t>
            </a:r>
            <a:r>
              <a:rPr lang="vi-VN" altLang="en-US" sz="2800" b="1" dirty="0">
                <a:latin typeface="Times New Roman" panose="02020603050405020304" pitchFamily="18" charset="0"/>
                <a:cs typeface="Times New Roman" panose="02020603050405020304" pitchFamily="18" charset="0"/>
              </a:rPr>
              <a:t> </a:t>
            </a:r>
            <a:endParaRPr lang="en-US" altLang="en-US" sz="2800" b="1" dirty="0">
              <a:latin typeface="Times New Roman" panose="02020603050405020304" pitchFamily="18" charset="0"/>
              <a:cs typeface="Times New Roman" panose="02020603050405020304" pitchFamily="18" charset="0"/>
            </a:endParaRPr>
          </a:p>
        </p:txBody>
      </p:sp>
      <p:sp>
        <p:nvSpPr>
          <p:cNvPr id="13315" name="Content Placeholder 2">
            <a:extLst>
              <a:ext uri="{FF2B5EF4-FFF2-40B4-BE49-F238E27FC236}">
                <a16:creationId xmlns:a16="http://schemas.microsoft.com/office/drawing/2014/main" id="{32950B53-F640-8B2E-FC45-6E56433B388B}"/>
              </a:ext>
            </a:extLst>
          </p:cNvPr>
          <p:cNvSpPr>
            <a:spLocks noGrp="1"/>
          </p:cNvSpPr>
          <p:nvPr>
            <p:ph idx="1"/>
          </p:nvPr>
        </p:nvSpPr>
        <p:spPr>
          <a:xfrm>
            <a:off x="628650" y="863600"/>
            <a:ext cx="7886700" cy="5765800"/>
          </a:xfrm>
        </p:spPr>
        <p:txBody>
          <a:bodyPr/>
          <a:lstStyle/>
          <a:p>
            <a:pPr>
              <a:buFont typeface="Arial" panose="020B0604020202020204" pitchFamily="34" charset="0"/>
              <a:buNone/>
            </a:pPr>
            <a:endParaRPr lang="en-US" altLang="en-US" dirty="0"/>
          </a:p>
        </p:txBody>
      </p:sp>
      <p:sp>
        <p:nvSpPr>
          <p:cNvPr id="6" name="Rectangle 5">
            <a:extLst>
              <a:ext uri="{FF2B5EF4-FFF2-40B4-BE49-F238E27FC236}">
                <a16:creationId xmlns:a16="http://schemas.microsoft.com/office/drawing/2014/main" id="{F6DC19D8-A1B0-C1F5-B1FD-BD120C609119}"/>
              </a:ext>
            </a:extLst>
          </p:cNvPr>
          <p:cNvSpPr/>
          <p:nvPr/>
        </p:nvSpPr>
        <p:spPr>
          <a:xfrm>
            <a:off x="736600" y="2220913"/>
            <a:ext cx="1219200" cy="32766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r>
              <a:rPr lang="vi-VN" sz="2800" dirty="0">
                <a:solidFill>
                  <a:schemeClr val="tx1"/>
                </a:solidFill>
                <a:latin typeface="+mj-lt"/>
              </a:rPr>
              <a:t>Cờ thi đua cấp bộ, cấp tỉnh</a:t>
            </a:r>
            <a:endParaRPr lang="en-US" sz="2800" dirty="0">
              <a:solidFill>
                <a:schemeClr val="tx1"/>
              </a:solidFill>
              <a:latin typeface="+mj-lt"/>
            </a:endParaRPr>
          </a:p>
        </p:txBody>
      </p:sp>
      <p:sp>
        <p:nvSpPr>
          <p:cNvPr id="7" name="Rounded Rectangle 6">
            <a:extLst>
              <a:ext uri="{FF2B5EF4-FFF2-40B4-BE49-F238E27FC236}">
                <a16:creationId xmlns:a16="http://schemas.microsoft.com/office/drawing/2014/main" id="{DF3F0EA1-BE8F-544A-56E9-E9931D00226A}"/>
              </a:ext>
            </a:extLst>
          </p:cNvPr>
          <p:cNvSpPr/>
          <p:nvPr/>
        </p:nvSpPr>
        <p:spPr>
          <a:xfrm>
            <a:off x="2841625" y="1092993"/>
            <a:ext cx="5284788" cy="1230313"/>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anchor="ctr"/>
          <a:lstStyle/>
          <a:p>
            <a:pPr marL="457200" indent="-457200" algn="ctr">
              <a:buFontTx/>
              <a:buAutoNum type="arabicPeriod"/>
              <a:defRPr/>
            </a:pPr>
            <a:r>
              <a:rPr lang="en-US" altLang="zh-CN" sz="2400" dirty="0" err="1">
                <a:solidFill>
                  <a:schemeClr val="tx1"/>
                </a:solidFill>
                <a:latin typeface="Times New Roman" pitchFamily="18" charset="0"/>
                <a:cs typeface="Times New Roman" pitchFamily="18" charset="0"/>
              </a:rPr>
              <a:t>Là</a:t>
            </a:r>
            <a:r>
              <a:rPr lang="en-US" altLang="zh-CN" sz="2400" dirty="0">
                <a:solidFill>
                  <a:schemeClr val="tx1"/>
                </a:solidFill>
                <a:latin typeface="Times New Roman" pitchFamily="18" charset="0"/>
                <a:cs typeface="Times New Roman" pitchFamily="18" charset="0"/>
              </a:rPr>
              <a:t> </a:t>
            </a:r>
            <a:r>
              <a:rPr lang="en-US" altLang="zh-CN" sz="2400" dirty="0" err="1">
                <a:solidFill>
                  <a:schemeClr val="tx1"/>
                </a:solidFill>
                <a:latin typeface="Times New Roman" pitchFamily="18" charset="0"/>
                <a:cs typeface="Times New Roman" pitchFamily="18" charset="0"/>
              </a:rPr>
              <a:t>tập</a:t>
            </a:r>
            <a:r>
              <a:rPr lang="en-US" altLang="zh-CN" sz="2400" dirty="0">
                <a:solidFill>
                  <a:schemeClr val="tx1"/>
                </a:solidFill>
                <a:latin typeface="Times New Roman" pitchFamily="18" charset="0"/>
                <a:cs typeface="Times New Roman" pitchFamily="18" charset="0"/>
              </a:rPr>
              <a:t> </a:t>
            </a:r>
            <a:r>
              <a:rPr lang="en-US" altLang="zh-CN" sz="2400" dirty="0" err="1">
                <a:solidFill>
                  <a:schemeClr val="tx1"/>
                </a:solidFill>
                <a:latin typeface="Times New Roman" pitchFamily="18" charset="0"/>
                <a:cs typeface="Times New Roman" pitchFamily="18" charset="0"/>
              </a:rPr>
              <a:t>thể</a:t>
            </a:r>
            <a:r>
              <a:rPr lang="en-US" altLang="zh-CN" sz="2400" dirty="0">
                <a:solidFill>
                  <a:schemeClr val="tx1"/>
                </a:solidFill>
                <a:latin typeface="Times New Roman" pitchFamily="18" charset="0"/>
                <a:cs typeface="Times New Roman" pitchFamily="18" charset="0"/>
              </a:rPr>
              <a:t> </a:t>
            </a:r>
            <a:r>
              <a:rPr lang="en-US" altLang="zh-CN" sz="2400" dirty="0" err="1">
                <a:solidFill>
                  <a:schemeClr val="tx1"/>
                </a:solidFill>
                <a:latin typeface="Times New Roman" pitchFamily="18" charset="0"/>
                <a:cs typeface="Times New Roman" pitchFamily="18" charset="0"/>
              </a:rPr>
              <a:t>tiêu</a:t>
            </a:r>
            <a:r>
              <a:rPr lang="en-US" altLang="zh-CN" sz="2400" dirty="0">
                <a:solidFill>
                  <a:schemeClr val="tx1"/>
                </a:solidFill>
                <a:latin typeface="Times New Roman" pitchFamily="18" charset="0"/>
                <a:cs typeface="Times New Roman" pitchFamily="18" charset="0"/>
              </a:rPr>
              <a:t> </a:t>
            </a:r>
            <a:r>
              <a:rPr lang="en-US" altLang="zh-CN" sz="2400" dirty="0" err="1">
                <a:solidFill>
                  <a:schemeClr val="tx1"/>
                </a:solidFill>
                <a:latin typeface="Times New Roman" pitchFamily="18" charset="0"/>
                <a:cs typeface="Times New Roman" pitchFamily="18" charset="0"/>
              </a:rPr>
              <a:t>biểu</a:t>
            </a:r>
            <a:r>
              <a:rPr lang="en-US" altLang="zh-CN" sz="2400" dirty="0">
                <a:solidFill>
                  <a:schemeClr val="tx1"/>
                </a:solidFill>
                <a:latin typeface="Times New Roman" pitchFamily="18" charset="0"/>
                <a:cs typeface="Times New Roman" pitchFamily="18" charset="0"/>
              </a:rPr>
              <a:t> </a:t>
            </a:r>
            <a:r>
              <a:rPr lang="en-US" altLang="zh-CN" sz="2400" dirty="0" err="1">
                <a:solidFill>
                  <a:schemeClr val="tx1"/>
                </a:solidFill>
                <a:latin typeface="Times New Roman" pitchFamily="18" charset="0"/>
                <a:cs typeface="Times New Roman" pitchFamily="18" charset="0"/>
              </a:rPr>
              <a:t>xuất</a:t>
            </a:r>
            <a:r>
              <a:rPr lang="en-US" altLang="zh-CN" sz="2400" dirty="0">
                <a:solidFill>
                  <a:schemeClr val="tx1"/>
                </a:solidFill>
                <a:latin typeface="Times New Roman" pitchFamily="18" charset="0"/>
                <a:cs typeface="Times New Roman" pitchFamily="18" charset="0"/>
              </a:rPr>
              <a:t> </a:t>
            </a:r>
            <a:r>
              <a:rPr lang="en-US" altLang="zh-CN" sz="2400" dirty="0" err="1">
                <a:solidFill>
                  <a:schemeClr val="tx1"/>
                </a:solidFill>
                <a:latin typeface="Times New Roman" pitchFamily="18" charset="0"/>
                <a:cs typeface="Times New Roman" pitchFamily="18" charset="0"/>
              </a:rPr>
              <a:t>sắc</a:t>
            </a:r>
            <a:r>
              <a:rPr lang="en-US" altLang="zh-CN" sz="2400" dirty="0">
                <a:solidFill>
                  <a:schemeClr val="tx1"/>
                </a:solidFill>
                <a:latin typeface="Times New Roman" pitchFamily="18" charset="0"/>
                <a:cs typeface="Times New Roman" pitchFamily="18" charset="0"/>
              </a:rPr>
              <a:t> </a:t>
            </a:r>
            <a:r>
              <a:rPr lang="en-US" altLang="zh-CN" sz="2400" dirty="0" err="1">
                <a:solidFill>
                  <a:schemeClr val="tx1"/>
                </a:solidFill>
                <a:latin typeface="Times New Roman" pitchFamily="18" charset="0"/>
                <a:cs typeface="Times New Roman" pitchFamily="18" charset="0"/>
              </a:rPr>
              <a:t>trong</a:t>
            </a:r>
            <a:r>
              <a:rPr lang="en-US" altLang="zh-CN" sz="2400" dirty="0">
                <a:solidFill>
                  <a:schemeClr val="tx1"/>
                </a:solidFill>
                <a:latin typeface="Times New Roman" pitchFamily="18" charset="0"/>
                <a:cs typeface="Times New Roman" pitchFamily="18" charset="0"/>
              </a:rPr>
              <a:t> </a:t>
            </a:r>
            <a:r>
              <a:rPr lang="en-US" altLang="zh-CN" sz="2400" dirty="0" err="1">
                <a:solidFill>
                  <a:schemeClr val="tx1"/>
                </a:solidFill>
                <a:latin typeface="Times New Roman" pitchFamily="18" charset="0"/>
                <a:cs typeface="Times New Roman" pitchFamily="18" charset="0"/>
              </a:rPr>
              <a:t>số</a:t>
            </a:r>
            <a:r>
              <a:rPr lang="en-US" altLang="zh-CN" sz="2400" dirty="0">
                <a:solidFill>
                  <a:schemeClr val="tx1"/>
                </a:solidFill>
                <a:latin typeface="Times New Roman" pitchFamily="18" charset="0"/>
                <a:cs typeface="Times New Roman" pitchFamily="18" charset="0"/>
              </a:rPr>
              <a:t> </a:t>
            </a:r>
            <a:r>
              <a:rPr lang="en-US" altLang="zh-CN" sz="2400" dirty="0" err="1">
                <a:solidFill>
                  <a:schemeClr val="tx1"/>
                </a:solidFill>
                <a:latin typeface="Times New Roman" pitchFamily="18" charset="0"/>
                <a:cs typeface="Times New Roman" pitchFamily="18" charset="0"/>
              </a:rPr>
              <a:t>các</a:t>
            </a:r>
            <a:r>
              <a:rPr lang="en-US" altLang="zh-CN" sz="2400" dirty="0">
                <a:solidFill>
                  <a:schemeClr val="tx1"/>
                </a:solidFill>
                <a:latin typeface="Times New Roman" pitchFamily="18" charset="0"/>
                <a:cs typeface="Times New Roman" pitchFamily="18" charset="0"/>
              </a:rPr>
              <a:t> </a:t>
            </a:r>
            <a:r>
              <a:rPr lang="en-US" altLang="zh-CN" sz="2400" dirty="0" err="1">
                <a:solidFill>
                  <a:schemeClr val="tx1"/>
                </a:solidFill>
                <a:latin typeface="Times New Roman" pitchFamily="18" charset="0"/>
                <a:cs typeface="Times New Roman" pitchFamily="18" charset="0"/>
              </a:rPr>
              <a:t>tập</a:t>
            </a:r>
            <a:r>
              <a:rPr lang="en-US" altLang="zh-CN" sz="2400" dirty="0">
                <a:solidFill>
                  <a:schemeClr val="tx1"/>
                </a:solidFill>
                <a:latin typeface="Times New Roman" pitchFamily="18" charset="0"/>
                <a:cs typeface="Times New Roman" pitchFamily="18" charset="0"/>
              </a:rPr>
              <a:t> </a:t>
            </a:r>
            <a:r>
              <a:rPr lang="en-US" altLang="zh-CN" sz="2400" dirty="0" err="1">
                <a:solidFill>
                  <a:schemeClr val="tx1"/>
                </a:solidFill>
                <a:latin typeface="Times New Roman" pitchFamily="18" charset="0"/>
                <a:cs typeface="Times New Roman" pitchFamily="18" charset="0"/>
              </a:rPr>
              <a:t>thể</a:t>
            </a:r>
            <a:r>
              <a:rPr lang="en-US" altLang="zh-CN" sz="2400" dirty="0">
                <a:solidFill>
                  <a:schemeClr val="tx1"/>
                </a:solidFill>
                <a:latin typeface="Times New Roman" pitchFamily="18" charset="0"/>
                <a:cs typeface="Times New Roman" pitchFamily="18" charset="0"/>
              </a:rPr>
              <a:t> </a:t>
            </a:r>
            <a:r>
              <a:rPr lang="en-US" altLang="zh-CN" sz="2400" dirty="0" err="1">
                <a:solidFill>
                  <a:schemeClr val="tx1"/>
                </a:solidFill>
                <a:latin typeface="Times New Roman" pitchFamily="18" charset="0"/>
                <a:cs typeface="Times New Roman" pitchFamily="18" charset="0"/>
              </a:rPr>
              <a:t>dẫn</a:t>
            </a:r>
            <a:r>
              <a:rPr lang="en-US" altLang="zh-CN" sz="2400" dirty="0">
                <a:solidFill>
                  <a:schemeClr val="tx1"/>
                </a:solidFill>
                <a:latin typeface="Times New Roman" pitchFamily="18" charset="0"/>
                <a:cs typeface="Times New Roman" pitchFamily="18" charset="0"/>
              </a:rPr>
              <a:t> </a:t>
            </a:r>
            <a:r>
              <a:rPr lang="en-US" altLang="zh-CN" sz="2400" dirty="0" err="1">
                <a:solidFill>
                  <a:schemeClr val="tx1"/>
                </a:solidFill>
                <a:latin typeface="Times New Roman" pitchFamily="18" charset="0"/>
                <a:cs typeface="Times New Roman" pitchFamily="18" charset="0"/>
              </a:rPr>
              <a:t>đầu</a:t>
            </a:r>
            <a:r>
              <a:rPr lang="en-US" altLang="zh-CN" sz="2400" dirty="0">
                <a:solidFill>
                  <a:schemeClr val="tx1"/>
                </a:solidFill>
                <a:latin typeface="Times New Roman" pitchFamily="18" charset="0"/>
                <a:cs typeface="Times New Roman" pitchFamily="18" charset="0"/>
              </a:rPr>
              <a:t> </a:t>
            </a:r>
            <a:r>
              <a:rPr lang="en-US" altLang="zh-CN" sz="2400" dirty="0" err="1">
                <a:solidFill>
                  <a:schemeClr val="tx1"/>
                </a:solidFill>
                <a:latin typeface="Times New Roman" pitchFamily="18" charset="0"/>
                <a:cs typeface="Times New Roman" pitchFamily="18" charset="0"/>
              </a:rPr>
              <a:t>cụm</a:t>
            </a:r>
            <a:r>
              <a:rPr lang="en-US" altLang="zh-CN" sz="2400" dirty="0">
                <a:solidFill>
                  <a:schemeClr val="tx1"/>
                </a:solidFill>
                <a:latin typeface="Times New Roman" pitchFamily="18" charset="0"/>
                <a:cs typeface="Times New Roman" pitchFamily="18" charset="0"/>
              </a:rPr>
              <a:t>, </a:t>
            </a:r>
            <a:r>
              <a:rPr lang="en-US" altLang="zh-CN" sz="2400" dirty="0" err="1">
                <a:solidFill>
                  <a:schemeClr val="tx1"/>
                </a:solidFill>
                <a:latin typeface="Times New Roman" pitchFamily="18" charset="0"/>
                <a:cs typeface="Times New Roman" pitchFamily="18" charset="0"/>
              </a:rPr>
              <a:t>khối</a:t>
            </a:r>
            <a:r>
              <a:rPr lang="en-US" altLang="zh-CN" sz="2400" dirty="0">
                <a:solidFill>
                  <a:schemeClr val="tx1"/>
                </a:solidFill>
                <a:latin typeface="Times New Roman" pitchFamily="18" charset="0"/>
                <a:cs typeface="Times New Roman" pitchFamily="18" charset="0"/>
              </a:rPr>
              <a:t> </a:t>
            </a:r>
            <a:r>
              <a:rPr lang="en-US" altLang="zh-CN" sz="2400" dirty="0" err="1">
                <a:solidFill>
                  <a:schemeClr val="tx1"/>
                </a:solidFill>
                <a:latin typeface="Times New Roman" pitchFamily="18" charset="0"/>
                <a:cs typeface="Times New Roman" pitchFamily="18" charset="0"/>
              </a:rPr>
              <a:t>thi</a:t>
            </a:r>
            <a:r>
              <a:rPr lang="en-US" altLang="zh-CN" sz="2400" dirty="0">
                <a:solidFill>
                  <a:schemeClr val="tx1"/>
                </a:solidFill>
                <a:latin typeface="Times New Roman" pitchFamily="18" charset="0"/>
                <a:cs typeface="Times New Roman" pitchFamily="18" charset="0"/>
              </a:rPr>
              <a:t> </a:t>
            </a:r>
            <a:r>
              <a:rPr lang="en-US" altLang="zh-CN" sz="2400" dirty="0" err="1">
                <a:solidFill>
                  <a:schemeClr val="tx1"/>
                </a:solidFill>
                <a:latin typeface="Times New Roman" pitchFamily="18" charset="0"/>
                <a:cs typeface="Times New Roman" pitchFamily="18" charset="0"/>
              </a:rPr>
              <a:t>đua</a:t>
            </a:r>
            <a:r>
              <a:rPr lang="en-US" altLang="zh-CN" sz="2400" dirty="0">
                <a:solidFill>
                  <a:schemeClr val="tx1"/>
                </a:solidFill>
                <a:latin typeface="Times New Roman" pitchFamily="18" charset="0"/>
                <a:cs typeface="Times New Roman" pitchFamily="18" charset="0"/>
              </a:rPr>
              <a:t> do </a:t>
            </a:r>
            <a:r>
              <a:rPr lang="en-US" altLang="zh-CN" sz="2400" dirty="0" err="1">
                <a:solidFill>
                  <a:schemeClr val="tx1"/>
                </a:solidFill>
                <a:latin typeface="Times New Roman" pitchFamily="18" charset="0"/>
                <a:cs typeface="Times New Roman" pitchFamily="18" charset="0"/>
              </a:rPr>
              <a:t>bộ</a:t>
            </a:r>
            <a:r>
              <a:rPr lang="en-US" altLang="zh-CN" sz="2400" dirty="0">
                <a:solidFill>
                  <a:schemeClr val="tx1"/>
                </a:solidFill>
                <a:latin typeface="Times New Roman" pitchFamily="18" charset="0"/>
                <a:cs typeface="Times New Roman" pitchFamily="18" charset="0"/>
              </a:rPr>
              <a:t>, ban, </a:t>
            </a:r>
            <a:r>
              <a:rPr lang="en-US" altLang="zh-CN" sz="2400" dirty="0" err="1">
                <a:solidFill>
                  <a:schemeClr val="tx1"/>
                </a:solidFill>
                <a:latin typeface="Times New Roman" pitchFamily="18" charset="0"/>
                <a:cs typeface="Times New Roman" pitchFamily="18" charset="0"/>
              </a:rPr>
              <a:t>ngành</a:t>
            </a:r>
            <a:r>
              <a:rPr lang="en-US" altLang="zh-CN" sz="2400" dirty="0">
                <a:solidFill>
                  <a:schemeClr val="tx1"/>
                </a:solidFill>
                <a:latin typeface="Times New Roman" pitchFamily="18" charset="0"/>
                <a:cs typeface="Times New Roman" pitchFamily="18" charset="0"/>
              </a:rPr>
              <a:t>, </a:t>
            </a:r>
            <a:r>
              <a:rPr lang="en-US" altLang="zh-CN" sz="2400" dirty="0" err="1">
                <a:solidFill>
                  <a:schemeClr val="tx1"/>
                </a:solidFill>
                <a:latin typeface="Times New Roman" pitchFamily="18" charset="0"/>
                <a:cs typeface="Times New Roman" pitchFamily="18" charset="0"/>
              </a:rPr>
              <a:t>tỉnh</a:t>
            </a:r>
            <a:r>
              <a:rPr lang="en-US" altLang="zh-CN" sz="2400" dirty="0">
                <a:solidFill>
                  <a:schemeClr val="tx1"/>
                </a:solidFill>
                <a:latin typeface="Times New Roman" pitchFamily="18" charset="0"/>
                <a:cs typeface="Times New Roman" pitchFamily="18" charset="0"/>
              </a:rPr>
              <a:t> </a:t>
            </a:r>
            <a:r>
              <a:rPr lang="en-US" altLang="zh-CN" sz="2400" dirty="0" err="1">
                <a:solidFill>
                  <a:schemeClr val="tx1"/>
                </a:solidFill>
                <a:latin typeface="Times New Roman" pitchFamily="18" charset="0"/>
                <a:cs typeface="Times New Roman" pitchFamily="18" charset="0"/>
              </a:rPr>
              <a:t>tổ</a:t>
            </a:r>
            <a:r>
              <a:rPr lang="en-US" altLang="zh-CN" sz="2400" dirty="0">
                <a:solidFill>
                  <a:schemeClr val="tx1"/>
                </a:solidFill>
                <a:latin typeface="Times New Roman" pitchFamily="18" charset="0"/>
                <a:cs typeface="Times New Roman" pitchFamily="18" charset="0"/>
              </a:rPr>
              <a:t> </a:t>
            </a:r>
            <a:r>
              <a:rPr lang="en-US" altLang="zh-CN" sz="2400" dirty="0" err="1">
                <a:solidFill>
                  <a:schemeClr val="tx1"/>
                </a:solidFill>
                <a:latin typeface="Times New Roman" pitchFamily="18" charset="0"/>
                <a:cs typeface="Times New Roman" pitchFamily="18" charset="0"/>
              </a:rPr>
              <a:t>chức</a:t>
            </a:r>
            <a:endParaRPr lang="en-US" sz="2400" dirty="0">
              <a:solidFill>
                <a:schemeClr val="tx1"/>
              </a:solidFill>
            </a:endParaRPr>
          </a:p>
        </p:txBody>
      </p:sp>
      <p:sp>
        <p:nvSpPr>
          <p:cNvPr id="8" name="Rounded Rectangle 7">
            <a:extLst>
              <a:ext uri="{FF2B5EF4-FFF2-40B4-BE49-F238E27FC236}">
                <a16:creationId xmlns:a16="http://schemas.microsoft.com/office/drawing/2014/main" id="{2693DCE8-9799-3327-A6FD-5892AD771446}"/>
              </a:ext>
            </a:extLst>
          </p:cNvPr>
          <p:cNvSpPr/>
          <p:nvPr/>
        </p:nvSpPr>
        <p:spPr>
          <a:xfrm>
            <a:off x="2917825" y="2628106"/>
            <a:ext cx="5235575" cy="1516062"/>
          </a:xfrm>
          <a:prstGeom prst="roundRect">
            <a:avLst/>
          </a:prstGeom>
        </p:spPr>
        <p:style>
          <a:lnRef idx="1">
            <a:schemeClr val="accent4"/>
          </a:lnRef>
          <a:fillRef idx="3">
            <a:schemeClr val="accent4"/>
          </a:fillRef>
          <a:effectRef idx="2">
            <a:schemeClr val="accent4"/>
          </a:effectRef>
          <a:fontRef idx="minor">
            <a:schemeClr val="lt1"/>
          </a:fontRef>
        </p:style>
        <p:txBody>
          <a:bodyPr anchor="ctr"/>
          <a:lstStyle/>
          <a:p>
            <a:pPr algn="ctr">
              <a:defRPr/>
            </a:pPr>
            <a:r>
              <a:rPr lang="en-US" altLang="zh-CN" sz="2600">
                <a:solidFill>
                  <a:schemeClr val="tx1"/>
                </a:solidFill>
                <a:latin typeface="Times New Roman" pitchFamily="18" charset="0"/>
                <a:cs typeface="Times New Roman" pitchFamily="18" charset="0"/>
              </a:rPr>
              <a:t>2. </a:t>
            </a:r>
            <a:r>
              <a:rPr lang="en-US" altLang="zh-CN" sz="2600" err="1">
                <a:solidFill>
                  <a:schemeClr val="tx1"/>
                </a:solidFill>
                <a:latin typeface="Times New Roman" pitchFamily="18" charset="0"/>
                <a:cs typeface="Times New Roman" pitchFamily="18" charset="0"/>
              </a:rPr>
              <a:t>Có</a:t>
            </a:r>
            <a:r>
              <a:rPr lang="en-US" altLang="zh-CN" sz="2600">
                <a:solidFill>
                  <a:schemeClr val="tx1"/>
                </a:solidFill>
                <a:latin typeface="Times New Roman" pitchFamily="18" charset="0"/>
                <a:cs typeface="Times New Roman" pitchFamily="18" charset="0"/>
              </a:rPr>
              <a:t> </a:t>
            </a:r>
            <a:r>
              <a:rPr lang="en-US" altLang="zh-CN" sz="2600" err="1">
                <a:solidFill>
                  <a:schemeClr val="tx1"/>
                </a:solidFill>
                <a:latin typeface="Times New Roman" pitchFamily="18" charset="0"/>
                <a:cs typeface="Times New Roman" pitchFamily="18" charset="0"/>
              </a:rPr>
              <a:t>thành</a:t>
            </a:r>
            <a:r>
              <a:rPr lang="en-US" altLang="zh-CN" sz="2600">
                <a:solidFill>
                  <a:schemeClr val="tx1"/>
                </a:solidFill>
                <a:latin typeface="Times New Roman" pitchFamily="18" charset="0"/>
                <a:cs typeface="Times New Roman" pitchFamily="18" charset="0"/>
              </a:rPr>
              <a:t> </a:t>
            </a:r>
            <a:r>
              <a:rPr lang="en-US" altLang="zh-CN" sz="2600" err="1">
                <a:solidFill>
                  <a:schemeClr val="tx1"/>
                </a:solidFill>
                <a:latin typeface="Times New Roman" pitchFamily="18" charset="0"/>
                <a:cs typeface="Times New Roman" pitchFamily="18" charset="0"/>
              </a:rPr>
              <a:t>tích</a:t>
            </a:r>
            <a:r>
              <a:rPr lang="en-US" altLang="zh-CN" sz="2600">
                <a:solidFill>
                  <a:schemeClr val="tx1"/>
                </a:solidFill>
                <a:latin typeface="Times New Roman" pitchFamily="18" charset="0"/>
                <a:cs typeface="Times New Roman" pitchFamily="18" charset="0"/>
              </a:rPr>
              <a:t> </a:t>
            </a:r>
            <a:r>
              <a:rPr lang="en-US" altLang="zh-CN" sz="2600" err="1">
                <a:solidFill>
                  <a:schemeClr val="tx1"/>
                </a:solidFill>
                <a:latin typeface="Times New Roman" pitchFamily="18" charset="0"/>
                <a:cs typeface="Times New Roman" pitchFamily="18" charset="0"/>
              </a:rPr>
              <a:t>xuất</a:t>
            </a:r>
            <a:r>
              <a:rPr lang="en-US" altLang="zh-CN" sz="2600">
                <a:solidFill>
                  <a:schemeClr val="tx1"/>
                </a:solidFill>
                <a:latin typeface="Times New Roman" pitchFamily="18" charset="0"/>
                <a:cs typeface="Times New Roman" pitchFamily="18" charset="0"/>
              </a:rPr>
              <a:t> </a:t>
            </a:r>
            <a:r>
              <a:rPr lang="en-US" altLang="zh-CN" sz="2600" err="1">
                <a:solidFill>
                  <a:schemeClr val="tx1"/>
                </a:solidFill>
                <a:latin typeface="Times New Roman" pitchFamily="18" charset="0"/>
                <a:cs typeface="Times New Roman" pitchFamily="18" charset="0"/>
              </a:rPr>
              <a:t>sắc</a:t>
            </a:r>
            <a:r>
              <a:rPr lang="en-US" altLang="zh-CN" sz="2600">
                <a:solidFill>
                  <a:schemeClr val="tx1"/>
                </a:solidFill>
                <a:latin typeface="Times New Roman" pitchFamily="18" charset="0"/>
                <a:cs typeface="Times New Roman" pitchFamily="18" charset="0"/>
              </a:rPr>
              <a:t>, </a:t>
            </a:r>
            <a:r>
              <a:rPr lang="en-US" altLang="zh-CN" sz="2600" err="1">
                <a:solidFill>
                  <a:schemeClr val="tx1"/>
                </a:solidFill>
                <a:latin typeface="Times New Roman" pitchFamily="18" charset="0"/>
                <a:cs typeface="Times New Roman" pitchFamily="18" charset="0"/>
              </a:rPr>
              <a:t>hoàn</a:t>
            </a:r>
            <a:r>
              <a:rPr lang="en-US" altLang="zh-CN" sz="2600">
                <a:solidFill>
                  <a:schemeClr val="tx1"/>
                </a:solidFill>
                <a:latin typeface="Times New Roman" pitchFamily="18" charset="0"/>
                <a:cs typeface="Times New Roman" pitchFamily="18" charset="0"/>
              </a:rPr>
              <a:t> </a:t>
            </a:r>
            <a:r>
              <a:rPr lang="en-US" altLang="zh-CN" sz="2600" err="1">
                <a:solidFill>
                  <a:schemeClr val="tx1"/>
                </a:solidFill>
                <a:latin typeface="Times New Roman" pitchFamily="18" charset="0"/>
                <a:cs typeface="Times New Roman" pitchFamily="18" charset="0"/>
              </a:rPr>
              <a:t>thành</a:t>
            </a:r>
            <a:r>
              <a:rPr lang="en-US" altLang="zh-CN" sz="2600">
                <a:solidFill>
                  <a:schemeClr val="tx1"/>
                </a:solidFill>
                <a:latin typeface="Times New Roman" pitchFamily="18" charset="0"/>
                <a:cs typeface="Times New Roman" pitchFamily="18" charset="0"/>
              </a:rPr>
              <a:t> </a:t>
            </a:r>
            <a:r>
              <a:rPr lang="en-US" altLang="zh-CN" sz="2600" err="1">
                <a:solidFill>
                  <a:schemeClr val="tx1"/>
                </a:solidFill>
                <a:latin typeface="Times New Roman" pitchFamily="18" charset="0"/>
                <a:cs typeface="Times New Roman" pitchFamily="18" charset="0"/>
              </a:rPr>
              <a:t>vượt</a:t>
            </a:r>
            <a:r>
              <a:rPr lang="en-US" altLang="zh-CN" sz="2600">
                <a:solidFill>
                  <a:schemeClr val="tx1"/>
                </a:solidFill>
                <a:latin typeface="Times New Roman" pitchFamily="18" charset="0"/>
                <a:cs typeface="Times New Roman" pitchFamily="18" charset="0"/>
              </a:rPr>
              <a:t> </a:t>
            </a:r>
            <a:r>
              <a:rPr lang="en-US" altLang="zh-CN" sz="2600" err="1">
                <a:solidFill>
                  <a:schemeClr val="tx1"/>
                </a:solidFill>
                <a:latin typeface="Times New Roman" pitchFamily="18" charset="0"/>
                <a:cs typeface="Times New Roman" pitchFamily="18" charset="0"/>
              </a:rPr>
              <a:t>các</a:t>
            </a:r>
            <a:r>
              <a:rPr lang="en-US" altLang="zh-CN" sz="2600">
                <a:solidFill>
                  <a:schemeClr val="tx1"/>
                </a:solidFill>
                <a:latin typeface="Times New Roman" pitchFamily="18" charset="0"/>
                <a:cs typeface="Times New Roman" pitchFamily="18" charset="0"/>
              </a:rPr>
              <a:t> </a:t>
            </a:r>
            <a:r>
              <a:rPr lang="en-US" altLang="zh-CN" sz="2600" err="1">
                <a:solidFill>
                  <a:schemeClr val="tx1"/>
                </a:solidFill>
                <a:latin typeface="Times New Roman" pitchFamily="18" charset="0"/>
                <a:cs typeface="Times New Roman" pitchFamily="18" charset="0"/>
              </a:rPr>
              <a:t>chỉ</a:t>
            </a:r>
            <a:r>
              <a:rPr lang="en-US" altLang="zh-CN" sz="2600">
                <a:solidFill>
                  <a:schemeClr val="tx1"/>
                </a:solidFill>
                <a:latin typeface="Times New Roman" pitchFamily="18" charset="0"/>
                <a:cs typeface="Times New Roman" pitchFamily="18" charset="0"/>
              </a:rPr>
              <a:t> </a:t>
            </a:r>
            <a:r>
              <a:rPr lang="en-US" altLang="zh-CN" sz="2600" err="1">
                <a:solidFill>
                  <a:schemeClr val="tx1"/>
                </a:solidFill>
                <a:latin typeface="Times New Roman" pitchFamily="18" charset="0"/>
                <a:cs typeface="Times New Roman" pitchFamily="18" charset="0"/>
              </a:rPr>
              <a:t>tiêu</a:t>
            </a:r>
            <a:r>
              <a:rPr lang="en-US" altLang="zh-CN" sz="2600">
                <a:solidFill>
                  <a:schemeClr val="tx1"/>
                </a:solidFill>
                <a:latin typeface="Times New Roman" pitchFamily="18" charset="0"/>
                <a:cs typeface="Times New Roman" pitchFamily="18" charset="0"/>
              </a:rPr>
              <a:t> </a:t>
            </a:r>
            <a:r>
              <a:rPr lang="en-US" altLang="zh-CN" sz="2600" err="1">
                <a:solidFill>
                  <a:schemeClr val="tx1"/>
                </a:solidFill>
                <a:latin typeface="Times New Roman" pitchFamily="18" charset="0"/>
                <a:cs typeface="Times New Roman" pitchFamily="18" charset="0"/>
              </a:rPr>
              <a:t>thi</a:t>
            </a:r>
            <a:r>
              <a:rPr lang="en-US" altLang="zh-CN" sz="2600">
                <a:solidFill>
                  <a:schemeClr val="tx1"/>
                </a:solidFill>
                <a:latin typeface="Times New Roman" pitchFamily="18" charset="0"/>
                <a:cs typeface="Times New Roman" pitchFamily="18" charset="0"/>
              </a:rPr>
              <a:t> </a:t>
            </a:r>
            <a:r>
              <a:rPr lang="en-US" altLang="zh-CN" sz="2600" err="1">
                <a:solidFill>
                  <a:schemeClr val="tx1"/>
                </a:solidFill>
                <a:latin typeface="Times New Roman" pitchFamily="18" charset="0"/>
                <a:cs typeface="Times New Roman" pitchFamily="18" charset="0"/>
              </a:rPr>
              <a:t>đua</a:t>
            </a:r>
            <a:r>
              <a:rPr lang="en-US" altLang="zh-CN" sz="2600">
                <a:solidFill>
                  <a:schemeClr val="tx1"/>
                </a:solidFill>
                <a:latin typeface="Times New Roman" pitchFamily="18" charset="0"/>
                <a:cs typeface="Times New Roman" pitchFamily="18" charset="0"/>
              </a:rPr>
              <a:t> </a:t>
            </a:r>
            <a:r>
              <a:rPr lang="en-US" altLang="zh-CN" sz="2600" err="1">
                <a:solidFill>
                  <a:schemeClr val="tx1"/>
                </a:solidFill>
                <a:latin typeface="Times New Roman" pitchFamily="18" charset="0"/>
                <a:cs typeface="Times New Roman" pitchFamily="18" charset="0"/>
              </a:rPr>
              <a:t>và</a:t>
            </a:r>
            <a:r>
              <a:rPr lang="en-US" altLang="zh-CN" sz="2600">
                <a:solidFill>
                  <a:schemeClr val="tx1"/>
                </a:solidFill>
                <a:latin typeface="Times New Roman" pitchFamily="18" charset="0"/>
                <a:cs typeface="Times New Roman" pitchFamily="18" charset="0"/>
              </a:rPr>
              <a:t> </a:t>
            </a:r>
            <a:r>
              <a:rPr lang="en-US" altLang="zh-CN" sz="2600" err="1">
                <a:solidFill>
                  <a:schemeClr val="tx1"/>
                </a:solidFill>
                <a:latin typeface="Times New Roman" pitchFamily="18" charset="0"/>
                <a:cs typeface="Times New Roman" pitchFamily="18" charset="0"/>
              </a:rPr>
              <a:t>nhiệm</a:t>
            </a:r>
            <a:r>
              <a:rPr lang="en-US" altLang="zh-CN" sz="2600">
                <a:solidFill>
                  <a:schemeClr val="tx1"/>
                </a:solidFill>
                <a:latin typeface="Times New Roman" pitchFamily="18" charset="0"/>
                <a:cs typeface="Times New Roman" pitchFamily="18" charset="0"/>
              </a:rPr>
              <a:t> </a:t>
            </a:r>
            <a:r>
              <a:rPr lang="en-US" altLang="zh-CN" sz="2600" err="1">
                <a:solidFill>
                  <a:schemeClr val="tx1"/>
                </a:solidFill>
                <a:latin typeface="Times New Roman" pitchFamily="18" charset="0"/>
                <a:cs typeface="Times New Roman" pitchFamily="18" charset="0"/>
              </a:rPr>
              <a:t>vụ</a:t>
            </a:r>
            <a:r>
              <a:rPr lang="en-US" altLang="zh-CN" sz="2600">
                <a:solidFill>
                  <a:schemeClr val="tx1"/>
                </a:solidFill>
                <a:latin typeface="Times New Roman" pitchFamily="18" charset="0"/>
                <a:cs typeface="Times New Roman" pitchFamily="18" charset="0"/>
              </a:rPr>
              <a:t> </a:t>
            </a:r>
            <a:r>
              <a:rPr lang="en-US" altLang="zh-CN" sz="2600" err="1">
                <a:solidFill>
                  <a:schemeClr val="tx1"/>
                </a:solidFill>
                <a:latin typeface="Times New Roman" pitchFamily="18" charset="0"/>
                <a:cs typeface="Times New Roman" pitchFamily="18" charset="0"/>
              </a:rPr>
              <a:t>trong</a:t>
            </a:r>
            <a:r>
              <a:rPr lang="en-US" altLang="zh-CN" sz="2600">
                <a:solidFill>
                  <a:schemeClr val="tx1"/>
                </a:solidFill>
                <a:latin typeface="Times New Roman" pitchFamily="18" charset="0"/>
                <a:cs typeface="Times New Roman" pitchFamily="18" charset="0"/>
              </a:rPr>
              <a:t> </a:t>
            </a:r>
            <a:r>
              <a:rPr lang="en-US" altLang="zh-CN" sz="2600" err="1">
                <a:solidFill>
                  <a:schemeClr val="tx1"/>
                </a:solidFill>
                <a:latin typeface="Times New Roman" pitchFamily="18" charset="0"/>
                <a:cs typeface="Times New Roman" pitchFamily="18" charset="0"/>
              </a:rPr>
              <a:t>năm</a:t>
            </a:r>
            <a:endParaRPr lang="en-US" sz="2600">
              <a:solidFill>
                <a:schemeClr val="tx1"/>
              </a:solidFill>
            </a:endParaRPr>
          </a:p>
        </p:txBody>
      </p:sp>
      <p:sp>
        <p:nvSpPr>
          <p:cNvPr id="9" name="Rounded Rectangle 8">
            <a:extLst>
              <a:ext uri="{FF2B5EF4-FFF2-40B4-BE49-F238E27FC236}">
                <a16:creationId xmlns:a16="http://schemas.microsoft.com/office/drawing/2014/main" id="{B26E15FA-E2D9-EE30-3111-67FB52604163}"/>
              </a:ext>
            </a:extLst>
          </p:cNvPr>
          <p:cNvSpPr/>
          <p:nvPr/>
        </p:nvSpPr>
        <p:spPr>
          <a:xfrm>
            <a:off x="2917825" y="4437062"/>
            <a:ext cx="5334000" cy="1922462"/>
          </a:xfrm>
          <a:prstGeom prst="roundRect">
            <a:avLst/>
          </a:prstGeom>
        </p:spPr>
        <p:style>
          <a:lnRef idx="1">
            <a:schemeClr val="dk1"/>
          </a:lnRef>
          <a:fillRef idx="2">
            <a:schemeClr val="dk1"/>
          </a:fillRef>
          <a:effectRef idx="1">
            <a:schemeClr val="dk1"/>
          </a:effectRef>
          <a:fontRef idx="minor">
            <a:schemeClr val="dk1"/>
          </a:fontRef>
        </p:style>
        <p:txBody>
          <a:bodyPr anchor="ctr"/>
          <a:lstStyle/>
          <a:p>
            <a:pPr algn="ctr">
              <a:defRPr/>
            </a:pPr>
            <a:r>
              <a:rPr lang="en-US" altLang="zh-CN" sz="2400" dirty="0">
                <a:solidFill>
                  <a:schemeClr val="tx1"/>
                </a:solidFill>
                <a:latin typeface="Times New Roman" pitchFamily="18" charset="0"/>
                <a:cs typeface="Times New Roman" pitchFamily="18" charset="0"/>
              </a:rPr>
              <a:t>3. </a:t>
            </a:r>
            <a:r>
              <a:rPr lang="en-US" altLang="zh-CN" sz="2400" dirty="0" err="1">
                <a:solidFill>
                  <a:schemeClr val="tx1"/>
                </a:solidFill>
                <a:latin typeface="Times New Roman" pitchFamily="18" charset="0"/>
                <a:cs typeface="Times New Roman" pitchFamily="18" charset="0"/>
              </a:rPr>
              <a:t>Nội</a:t>
            </a:r>
            <a:r>
              <a:rPr lang="en-US" altLang="zh-CN" sz="2400" dirty="0">
                <a:solidFill>
                  <a:schemeClr val="tx1"/>
                </a:solidFill>
                <a:latin typeface="Times New Roman" pitchFamily="18" charset="0"/>
                <a:cs typeface="Times New Roman" pitchFamily="18" charset="0"/>
              </a:rPr>
              <a:t> </a:t>
            </a:r>
            <a:r>
              <a:rPr lang="en-US" altLang="zh-CN" sz="2400" dirty="0" err="1">
                <a:solidFill>
                  <a:schemeClr val="tx1"/>
                </a:solidFill>
                <a:latin typeface="Times New Roman" pitchFamily="18" charset="0"/>
                <a:cs typeface="Times New Roman" pitchFamily="18" charset="0"/>
              </a:rPr>
              <a:t>bộ</a:t>
            </a:r>
            <a:r>
              <a:rPr lang="en-US" altLang="zh-CN" sz="2400" dirty="0">
                <a:solidFill>
                  <a:schemeClr val="tx1"/>
                </a:solidFill>
                <a:latin typeface="Times New Roman" pitchFamily="18" charset="0"/>
                <a:cs typeface="Times New Roman" pitchFamily="18" charset="0"/>
              </a:rPr>
              <a:t> </a:t>
            </a:r>
            <a:r>
              <a:rPr lang="en-US" altLang="zh-CN" sz="2400" dirty="0" err="1">
                <a:solidFill>
                  <a:schemeClr val="tx1"/>
                </a:solidFill>
                <a:latin typeface="Times New Roman" pitchFamily="18" charset="0"/>
                <a:cs typeface="Times New Roman" pitchFamily="18" charset="0"/>
              </a:rPr>
              <a:t>đoàn</a:t>
            </a:r>
            <a:r>
              <a:rPr lang="en-US" altLang="zh-CN" sz="2400" dirty="0">
                <a:solidFill>
                  <a:schemeClr val="tx1"/>
                </a:solidFill>
                <a:latin typeface="Times New Roman" pitchFamily="18" charset="0"/>
                <a:cs typeface="Times New Roman" pitchFamily="18" charset="0"/>
              </a:rPr>
              <a:t> </a:t>
            </a:r>
            <a:r>
              <a:rPr lang="en-US" altLang="zh-CN" sz="2400" dirty="0" err="1">
                <a:solidFill>
                  <a:schemeClr val="tx1"/>
                </a:solidFill>
                <a:latin typeface="Times New Roman" pitchFamily="18" charset="0"/>
                <a:cs typeface="Times New Roman" pitchFamily="18" charset="0"/>
              </a:rPr>
              <a:t>kết</a:t>
            </a:r>
            <a:r>
              <a:rPr lang="en-US" altLang="zh-CN" sz="2400" dirty="0">
                <a:solidFill>
                  <a:schemeClr val="tx1"/>
                </a:solidFill>
                <a:latin typeface="Times New Roman" pitchFamily="18" charset="0"/>
                <a:cs typeface="Times New Roman" pitchFamily="18" charset="0"/>
              </a:rPr>
              <a:t>, </a:t>
            </a:r>
            <a:r>
              <a:rPr lang="en-US" altLang="zh-CN" sz="2400" b="1" i="1" dirty="0" err="1">
                <a:solidFill>
                  <a:schemeClr val="tx1"/>
                </a:solidFill>
                <a:latin typeface="Times New Roman" pitchFamily="18" charset="0"/>
                <a:cs typeface="Times New Roman" pitchFamily="18" charset="0"/>
              </a:rPr>
              <a:t>tổ</a:t>
            </a:r>
            <a:r>
              <a:rPr lang="en-US" altLang="zh-CN" sz="2400" b="1" i="1" dirty="0">
                <a:solidFill>
                  <a:schemeClr val="tx1"/>
                </a:solidFill>
                <a:latin typeface="Times New Roman" pitchFamily="18" charset="0"/>
                <a:cs typeface="Times New Roman" pitchFamily="18" charset="0"/>
              </a:rPr>
              <a:t> </a:t>
            </a:r>
            <a:r>
              <a:rPr lang="en-US" altLang="zh-CN" sz="2400" b="1" i="1" dirty="0" err="1">
                <a:solidFill>
                  <a:schemeClr val="tx1"/>
                </a:solidFill>
                <a:latin typeface="Times New Roman" pitchFamily="18" charset="0"/>
                <a:cs typeface="Times New Roman" pitchFamily="18" charset="0"/>
              </a:rPr>
              <a:t>chức</a:t>
            </a:r>
            <a:r>
              <a:rPr lang="en-US" altLang="zh-CN" sz="2400" b="1" i="1" dirty="0">
                <a:solidFill>
                  <a:schemeClr val="tx1"/>
                </a:solidFill>
                <a:latin typeface="Times New Roman" pitchFamily="18" charset="0"/>
                <a:cs typeface="Times New Roman" pitchFamily="18" charset="0"/>
              </a:rPr>
              <a:t> </a:t>
            </a:r>
            <a:r>
              <a:rPr lang="en-US" altLang="zh-CN" sz="2400" b="1" i="1" dirty="0" err="1">
                <a:solidFill>
                  <a:schemeClr val="tx1"/>
                </a:solidFill>
                <a:latin typeface="Times New Roman" pitchFamily="18" charset="0"/>
                <a:cs typeface="Times New Roman" pitchFamily="18" charset="0"/>
              </a:rPr>
              <a:t>đảng</a:t>
            </a:r>
            <a:r>
              <a:rPr lang="en-US" altLang="zh-CN" sz="2400" b="1" i="1" dirty="0">
                <a:solidFill>
                  <a:schemeClr val="tx1"/>
                </a:solidFill>
                <a:latin typeface="Times New Roman" pitchFamily="18" charset="0"/>
                <a:cs typeface="Times New Roman" pitchFamily="18" charset="0"/>
              </a:rPr>
              <a:t> </a:t>
            </a:r>
            <a:r>
              <a:rPr lang="en-US" altLang="zh-CN" sz="2400" b="1" i="1" dirty="0" err="1">
                <a:solidFill>
                  <a:schemeClr val="tx1"/>
                </a:solidFill>
                <a:latin typeface="Times New Roman" pitchFamily="18" charset="0"/>
                <a:cs typeface="Times New Roman" pitchFamily="18" charset="0"/>
              </a:rPr>
              <a:t>trong</a:t>
            </a:r>
            <a:r>
              <a:rPr lang="en-US" altLang="zh-CN" sz="2400" b="1" i="1" dirty="0">
                <a:solidFill>
                  <a:schemeClr val="tx1"/>
                </a:solidFill>
                <a:latin typeface="Times New Roman" pitchFamily="18" charset="0"/>
                <a:cs typeface="Times New Roman" pitchFamily="18" charset="0"/>
              </a:rPr>
              <a:t> </a:t>
            </a:r>
            <a:r>
              <a:rPr lang="en-US" altLang="zh-CN" sz="2400" b="1" i="1" dirty="0" err="1">
                <a:solidFill>
                  <a:schemeClr val="tx1"/>
                </a:solidFill>
                <a:latin typeface="Times New Roman" pitchFamily="18" charset="0"/>
                <a:cs typeface="Times New Roman" pitchFamily="18" charset="0"/>
              </a:rPr>
              <a:t>sạch</a:t>
            </a:r>
            <a:r>
              <a:rPr lang="en-US" altLang="zh-CN" sz="2400" b="1" i="1" dirty="0">
                <a:solidFill>
                  <a:schemeClr val="tx1"/>
                </a:solidFill>
                <a:latin typeface="Times New Roman" pitchFamily="18" charset="0"/>
                <a:cs typeface="Times New Roman" pitchFamily="18" charset="0"/>
              </a:rPr>
              <a:t>, </a:t>
            </a:r>
            <a:r>
              <a:rPr lang="en-US" altLang="zh-CN" sz="2400" b="1" i="1" dirty="0" err="1">
                <a:solidFill>
                  <a:schemeClr val="tx1"/>
                </a:solidFill>
                <a:latin typeface="Times New Roman" pitchFamily="18" charset="0"/>
                <a:cs typeface="Times New Roman" pitchFamily="18" charset="0"/>
              </a:rPr>
              <a:t>vững</a:t>
            </a:r>
            <a:r>
              <a:rPr lang="en-US" altLang="zh-CN" sz="2400" b="1" i="1" dirty="0">
                <a:solidFill>
                  <a:schemeClr val="tx1"/>
                </a:solidFill>
                <a:latin typeface="Times New Roman" pitchFamily="18" charset="0"/>
                <a:cs typeface="Times New Roman" pitchFamily="18" charset="0"/>
              </a:rPr>
              <a:t> </a:t>
            </a:r>
            <a:r>
              <a:rPr lang="en-US" altLang="zh-CN" sz="2400" b="1" i="1" dirty="0" err="1">
                <a:solidFill>
                  <a:schemeClr val="tx1"/>
                </a:solidFill>
                <a:latin typeface="Times New Roman" pitchFamily="18" charset="0"/>
                <a:cs typeface="Times New Roman" pitchFamily="18" charset="0"/>
              </a:rPr>
              <a:t>mạnh</a:t>
            </a:r>
            <a:r>
              <a:rPr lang="en-US" altLang="zh-CN" sz="2400" b="1" i="1" dirty="0">
                <a:solidFill>
                  <a:schemeClr val="tx1"/>
                </a:solidFill>
                <a:latin typeface="Times New Roman" pitchFamily="18" charset="0"/>
                <a:cs typeface="Times New Roman" pitchFamily="18" charset="0"/>
              </a:rPr>
              <a:t>,</a:t>
            </a:r>
            <a:r>
              <a:rPr lang="en-US" altLang="zh-CN" sz="2400" dirty="0">
                <a:solidFill>
                  <a:schemeClr val="tx1"/>
                </a:solidFill>
                <a:latin typeface="Times New Roman" pitchFamily="18" charset="0"/>
                <a:cs typeface="Times New Roman" pitchFamily="18" charset="0"/>
              </a:rPr>
              <a:t> </a:t>
            </a:r>
            <a:r>
              <a:rPr lang="en-US" altLang="zh-CN" sz="2400" dirty="0" err="1">
                <a:solidFill>
                  <a:schemeClr val="tx1"/>
                </a:solidFill>
                <a:latin typeface="Times New Roman" pitchFamily="18" charset="0"/>
                <a:cs typeface="Times New Roman" pitchFamily="18" charset="0"/>
              </a:rPr>
              <a:t>đi</a:t>
            </a:r>
            <a:r>
              <a:rPr lang="en-US" altLang="zh-CN" sz="2400" dirty="0">
                <a:solidFill>
                  <a:schemeClr val="tx1"/>
                </a:solidFill>
                <a:latin typeface="Times New Roman" pitchFamily="18" charset="0"/>
                <a:cs typeface="Times New Roman" pitchFamily="18" charset="0"/>
              </a:rPr>
              <a:t> </a:t>
            </a:r>
            <a:r>
              <a:rPr lang="en-US" altLang="zh-CN" sz="2400" dirty="0" err="1">
                <a:solidFill>
                  <a:schemeClr val="tx1"/>
                </a:solidFill>
                <a:latin typeface="Times New Roman" pitchFamily="18" charset="0"/>
                <a:cs typeface="Times New Roman" pitchFamily="18" charset="0"/>
              </a:rPr>
              <a:t>đầu</a:t>
            </a:r>
            <a:r>
              <a:rPr lang="en-US" altLang="zh-CN" sz="2400" dirty="0">
                <a:solidFill>
                  <a:schemeClr val="tx1"/>
                </a:solidFill>
                <a:latin typeface="Times New Roman" pitchFamily="18" charset="0"/>
                <a:cs typeface="Times New Roman" pitchFamily="18" charset="0"/>
              </a:rPr>
              <a:t> </a:t>
            </a:r>
            <a:r>
              <a:rPr lang="en-US" altLang="zh-CN" sz="2400" dirty="0" err="1">
                <a:solidFill>
                  <a:schemeClr val="tx1"/>
                </a:solidFill>
                <a:latin typeface="Times New Roman" pitchFamily="18" charset="0"/>
                <a:cs typeface="Times New Roman" pitchFamily="18" charset="0"/>
              </a:rPr>
              <a:t>trong</a:t>
            </a:r>
            <a:r>
              <a:rPr lang="en-US" altLang="zh-CN" sz="2400" dirty="0">
                <a:solidFill>
                  <a:schemeClr val="tx1"/>
                </a:solidFill>
                <a:latin typeface="Times New Roman" pitchFamily="18" charset="0"/>
                <a:cs typeface="Times New Roman" pitchFamily="18" charset="0"/>
              </a:rPr>
              <a:t> </a:t>
            </a:r>
            <a:r>
              <a:rPr lang="en-US" altLang="zh-CN" sz="2400" dirty="0" err="1">
                <a:solidFill>
                  <a:schemeClr val="tx1"/>
                </a:solidFill>
                <a:latin typeface="Times New Roman" pitchFamily="18" charset="0"/>
                <a:cs typeface="Times New Roman" pitchFamily="18" charset="0"/>
              </a:rPr>
              <a:t>việc</a:t>
            </a:r>
            <a:r>
              <a:rPr lang="en-US" altLang="zh-CN" sz="2400" dirty="0">
                <a:solidFill>
                  <a:schemeClr val="tx1"/>
                </a:solidFill>
                <a:latin typeface="Times New Roman" pitchFamily="18" charset="0"/>
                <a:cs typeface="Times New Roman" pitchFamily="18" charset="0"/>
              </a:rPr>
              <a:t> </a:t>
            </a:r>
            <a:r>
              <a:rPr lang="en-US" altLang="zh-CN" sz="2400" dirty="0" err="1">
                <a:solidFill>
                  <a:schemeClr val="tx1"/>
                </a:solidFill>
                <a:latin typeface="Times New Roman" pitchFamily="18" charset="0"/>
                <a:cs typeface="Times New Roman" pitchFamily="18" charset="0"/>
              </a:rPr>
              <a:t>thực</a:t>
            </a:r>
            <a:r>
              <a:rPr lang="en-US" altLang="zh-CN" sz="2400" dirty="0">
                <a:solidFill>
                  <a:schemeClr val="tx1"/>
                </a:solidFill>
                <a:latin typeface="Times New Roman" pitchFamily="18" charset="0"/>
                <a:cs typeface="Times New Roman" pitchFamily="18" charset="0"/>
              </a:rPr>
              <a:t> </a:t>
            </a:r>
            <a:r>
              <a:rPr lang="en-US" altLang="zh-CN" sz="2400" dirty="0" err="1">
                <a:solidFill>
                  <a:schemeClr val="tx1"/>
                </a:solidFill>
                <a:latin typeface="Times New Roman" pitchFamily="18" charset="0"/>
                <a:cs typeface="Times New Roman" pitchFamily="18" charset="0"/>
              </a:rPr>
              <a:t>hành</a:t>
            </a:r>
            <a:r>
              <a:rPr lang="en-US" altLang="zh-CN" sz="2400" dirty="0">
                <a:solidFill>
                  <a:schemeClr val="tx1"/>
                </a:solidFill>
                <a:latin typeface="Times New Roman" pitchFamily="18" charset="0"/>
                <a:cs typeface="Times New Roman" pitchFamily="18" charset="0"/>
              </a:rPr>
              <a:t> </a:t>
            </a:r>
            <a:r>
              <a:rPr lang="en-US" altLang="zh-CN" sz="2400" dirty="0" err="1">
                <a:solidFill>
                  <a:schemeClr val="tx1"/>
                </a:solidFill>
                <a:latin typeface="Times New Roman" pitchFamily="18" charset="0"/>
                <a:cs typeface="Times New Roman" pitchFamily="18" charset="0"/>
              </a:rPr>
              <a:t>tiết</a:t>
            </a:r>
            <a:r>
              <a:rPr lang="en-US" altLang="zh-CN" sz="2400" dirty="0">
                <a:solidFill>
                  <a:schemeClr val="tx1"/>
                </a:solidFill>
                <a:latin typeface="Times New Roman" pitchFamily="18" charset="0"/>
                <a:cs typeface="Times New Roman" pitchFamily="18" charset="0"/>
              </a:rPr>
              <a:t> </a:t>
            </a:r>
            <a:r>
              <a:rPr lang="en-US" altLang="zh-CN" sz="2400" dirty="0" err="1">
                <a:solidFill>
                  <a:schemeClr val="tx1"/>
                </a:solidFill>
                <a:latin typeface="Times New Roman" pitchFamily="18" charset="0"/>
                <a:cs typeface="Times New Roman" pitchFamily="18" charset="0"/>
              </a:rPr>
              <a:t>kiệm</a:t>
            </a:r>
            <a:r>
              <a:rPr lang="en-US" altLang="zh-CN" sz="2400" dirty="0">
                <a:solidFill>
                  <a:schemeClr val="tx1"/>
                </a:solidFill>
                <a:latin typeface="Times New Roman" pitchFamily="18" charset="0"/>
                <a:cs typeface="Times New Roman" pitchFamily="18" charset="0"/>
              </a:rPr>
              <a:t>, </a:t>
            </a:r>
            <a:r>
              <a:rPr lang="en-US" altLang="zh-CN" sz="2400" dirty="0" err="1">
                <a:solidFill>
                  <a:schemeClr val="tx1"/>
                </a:solidFill>
                <a:latin typeface="Times New Roman" pitchFamily="18" charset="0"/>
                <a:cs typeface="Times New Roman" pitchFamily="18" charset="0"/>
              </a:rPr>
              <a:t>chống</a:t>
            </a:r>
            <a:r>
              <a:rPr lang="en-US" altLang="zh-CN" sz="2400" dirty="0">
                <a:solidFill>
                  <a:schemeClr val="tx1"/>
                </a:solidFill>
                <a:latin typeface="Times New Roman" pitchFamily="18" charset="0"/>
                <a:cs typeface="Times New Roman" pitchFamily="18" charset="0"/>
              </a:rPr>
              <a:t> </a:t>
            </a:r>
            <a:r>
              <a:rPr lang="en-US" altLang="zh-CN" sz="2400" dirty="0" err="1">
                <a:solidFill>
                  <a:schemeClr val="tx1"/>
                </a:solidFill>
                <a:latin typeface="Times New Roman" pitchFamily="18" charset="0"/>
                <a:cs typeface="Times New Roman" pitchFamily="18" charset="0"/>
              </a:rPr>
              <a:t>lãng</a:t>
            </a:r>
            <a:r>
              <a:rPr lang="en-US" altLang="zh-CN" sz="2400" dirty="0">
                <a:solidFill>
                  <a:schemeClr val="tx1"/>
                </a:solidFill>
                <a:latin typeface="Times New Roman" pitchFamily="18" charset="0"/>
                <a:cs typeface="Times New Roman" pitchFamily="18" charset="0"/>
              </a:rPr>
              <a:t> </a:t>
            </a:r>
            <a:r>
              <a:rPr lang="en-US" altLang="zh-CN" sz="2400" dirty="0" err="1">
                <a:solidFill>
                  <a:schemeClr val="tx1"/>
                </a:solidFill>
                <a:latin typeface="Times New Roman" pitchFamily="18" charset="0"/>
                <a:cs typeface="Times New Roman" pitchFamily="18" charset="0"/>
              </a:rPr>
              <a:t>phí</a:t>
            </a:r>
            <a:r>
              <a:rPr lang="en-US" altLang="zh-CN" sz="2400" dirty="0">
                <a:solidFill>
                  <a:schemeClr val="tx1"/>
                </a:solidFill>
                <a:latin typeface="Times New Roman" pitchFamily="18" charset="0"/>
                <a:cs typeface="Times New Roman" pitchFamily="18" charset="0"/>
              </a:rPr>
              <a:t>, </a:t>
            </a:r>
            <a:r>
              <a:rPr lang="en-US" altLang="zh-CN" sz="2400" dirty="0" err="1">
                <a:solidFill>
                  <a:schemeClr val="tx1"/>
                </a:solidFill>
                <a:latin typeface="Times New Roman" pitchFamily="18" charset="0"/>
                <a:cs typeface="Times New Roman" pitchFamily="18" charset="0"/>
              </a:rPr>
              <a:t>phòng</a:t>
            </a:r>
            <a:r>
              <a:rPr lang="en-US" altLang="zh-CN" sz="2400" dirty="0">
                <a:solidFill>
                  <a:schemeClr val="tx1"/>
                </a:solidFill>
                <a:latin typeface="Times New Roman" pitchFamily="18" charset="0"/>
                <a:cs typeface="Times New Roman" pitchFamily="18" charset="0"/>
              </a:rPr>
              <a:t> </a:t>
            </a:r>
            <a:r>
              <a:rPr lang="en-US" altLang="zh-CN" sz="2400" dirty="0" err="1">
                <a:solidFill>
                  <a:schemeClr val="tx1"/>
                </a:solidFill>
                <a:latin typeface="Times New Roman" pitchFamily="18" charset="0"/>
                <a:cs typeface="Times New Roman" pitchFamily="18" charset="0"/>
              </a:rPr>
              <a:t>chống</a:t>
            </a:r>
            <a:r>
              <a:rPr lang="en-US" altLang="zh-CN" sz="2400" dirty="0">
                <a:solidFill>
                  <a:schemeClr val="tx1"/>
                </a:solidFill>
                <a:latin typeface="Times New Roman" pitchFamily="18" charset="0"/>
                <a:cs typeface="Times New Roman" pitchFamily="18" charset="0"/>
              </a:rPr>
              <a:t> </a:t>
            </a:r>
            <a:r>
              <a:rPr lang="en-US" altLang="zh-CN" sz="2400" dirty="0" err="1">
                <a:solidFill>
                  <a:schemeClr val="tx1"/>
                </a:solidFill>
                <a:latin typeface="Times New Roman" pitchFamily="18" charset="0"/>
                <a:cs typeface="Times New Roman" pitchFamily="18" charset="0"/>
              </a:rPr>
              <a:t>tham</a:t>
            </a:r>
            <a:r>
              <a:rPr lang="en-US" altLang="zh-CN" sz="2400" dirty="0">
                <a:solidFill>
                  <a:schemeClr val="tx1"/>
                </a:solidFill>
                <a:latin typeface="Times New Roman" pitchFamily="18" charset="0"/>
                <a:cs typeface="Times New Roman" pitchFamily="18" charset="0"/>
              </a:rPr>
              <a:t> </a:t>
            </a:r>
            <a:r>
              <a:rPr lang="en-US" altLang="zh-CN" sz="2400" dirty="0" err="1">
                <a:solidFill>
                  <a:schemeClr val="tx1"/>
                </a:solidFill>
                <a:latin typeface="Times New Roman" pitchFamily="18" charset="0"/>
                <a:cs typeface="Times New Roman" pitchFamily="18" charset="0"/>
              </a:rPr>
              <a:t>nhũng</a:t>
            </a:r>
            <a:r>
              <a:rPr lang="en-US" altLang="zh-CN" sz="2400" dirty="0">
                <a:solidFill>
                  <a:schemeClr val="tx1"/>
                </a:solidFill>
                <a:latin typeface="Times New Roman" pitchFamily="18" charset="0"/>
                <a:cs typeface="Times New Roman" pitchFamily="18" charset="0"/>
              </a:rPr>
              <a:t>, </a:t>
            </a:r>
            <a:r>
              <a:rPr lang="en-US" altLang="zh-CN" sz="2400" dirty="0" err="1">
                <a:solidFill>
                  <a:schemeClr val="tx1"/>
                </a:solidFill>
                <a:latin typeface="Times New Roman" pitchFamily="18" charset="0"/>
                <a:cs typeface="Times New Roman" pitchFamily="18" charset="0"/>
              </a:rPr>
              <a:t>tiêu</a:t>
            </a:r>
            <a:r>
              <a:rPr lang="en-US" altLang="zh-CN" sz="2400" dirty="0">
                <a:solidFill>
                  <a:schemeClr val="tx1"/>
                </a:solidFill>
                <a:latin typeface="Times New Roman" pitchFamily="18" charset="0"/>
                <a:cs typeface="Times New Roman" pitchFamily="18" charset="0"/>
              </a:rPr>
              <a:t> </a:t>
            </a:r>
            <a:r>
              <a:rPr lang="en-US" altLang="zh-CN" sz="2400" dirty="0" err="1">
                <a:solidFill>
                  <a:schemeClr val="tx1"/>
                </a:solidFill>
                <a:latin typeface="Times New Roman" pitchFamily="18" charset="0"/>
                <a:cs typeface="Times New Roman" pitchFamily="18" charset="0"/>
              </a:rPr>
              <a:t>cực</a:t>
            </a:r>
            <a:r>
              <a:rPr lang="en-US" altLang="zh-CN" sz="2400" dirty="0">
                <a:solidFill>
                  <a:schemeClr val="tx1"/>
                </a:solidFill>
                <a:latin typeface="Times New Roman" pitchFamily="18" charset="0"/>
                <a:cs typeface="Times New Roman" pitchFamily="18" charset="0"/>
              </a:rPr>
              <a:t> </a:t>
            </a:r>
            <a:r>
              <a:rPr lang="en-US" altLang="zh-CN" sz="2400" dirty="0" err="1">
                <a:solidFill>
                  <a:schemeClr val="tx1"/>
                </a:solidFill>
                <a:latin typeface="Times New Roman" pitchFamily="18" charset="0"/>
                <a:cs typeface="Times New Roman" pitchFamily="18" charset="0"/>
              </a:rPr>
              <a:t>và</a:t>
            </a:r>
            <a:r>
              <a:rPr lang="en-US" altLang="zh-CN" sz="2400" dirty="0">
                <a:solidFill>
                  <a:schemeClr val="tx1"/>
                </a:solidFill>
                <a:latin typeface="Times New Roman" pitchFamily="18" charset="0"/>
                <a:cs typeface="Times New Roman" pitchFamily="18" charset="0"/>
              </a:rPr>
              <a:t> </a:t>
            </a:r>
            <a:r>
              <a:rPr lang="en-US" altLang="zh-CN" sz="2400" dirty="0" err="1">
                <a:solidFill>
                  <a:schemeClr val="tx1"/>
                </a:solidFill>
                <a:latin typeface="Times New Roman" pitchFamily="18" charset="0"/>
                <a:cs typeface="Times New Roman" pitchFamily="18" charset="0"/>
              </a:rPr>
              <a:t>các</a:t>
            </a:r>
            <a:r>
              <a:rPr lang="en-US" altLang="zh-CN" sz="2400" dirty="0">
                <a:solidFill>
                  <a:schemeClr val="tx1"/>
                </a:solidFill>
                <a:latin typeface="Times New Roman" pitchFamily="18" charset="0"/>
                <a:cs typeface="Times New Roman" pitchFamily="18" charset="0"/>
              </a:rPr>
              <a:t> </a:t>
            </a:r>
            <a:r>
              <a:rPr lang="en-US" altLang="zh-CN" sz="2400" dirty="0" err="1">
                <a:solidFill>
                  <a:schemeClr val="tx1"/>
                </a:solidFill>
                <a:latin typeface="Times New Roman" pitchFamily="18" charset="0"/>
                <a:cs typeface="Times New Roman" pitchFamily="18" charset="0"/>
              </a:rPr>
              <a:t>tệ</a:t>
            </a:r>
            <a:r>
              <a:rPr lang="en-US" altLang="zh-CN" sz="2400" dirty="0">
                <a:solidFill>
                  <a:schemeClr val="tx1"/>
                </a:solidFill>
                <a:latin typeface="Times New Roman" pitchFamily="18" charset="0"/>
                <a:cs typeface="Times New Roman" pitchFamily="18" charset="0"/>
              </a:rPr>
              <a:t> </a:t>
            </a:r>
            <a:r>
              <a:rPr lang="en-US" altLang="zh-CN" sz="2400" dirty="0" err="1">
                <a:solidFill>
                  <a:schemeClr val="tx1"/>
                </a:solidFill>
                <a:latin typeface="Times New Roman" pitchFamily="18" charset="0"/>
                <a:cs typeface="Times New Roman" pitchFamily="18" charset="0"/>
              </a:rPr>
              <a:t>nạn</a:t>
            </a:r>
            <a:r>
              <a:rPr lang="en-US" altLang="zh-CN" sz="2400" dirty="0">
                <a:solidFill>
                  <a:schemeClr val="tx1"/>
                </a:solidFill>
                <a:latin typeface="Times New Roman" pitchFamily="18" charset="0"/>
                <a:cs typeface="Times New Roman" pitchFamily="18" charset="0"/>
              </a:rPr>
              <a:t> </a:t>
            </a:r>
            <a:r>
              <a:rPr lang="en-US" altLang="zh-CN" sz="2400" dirty="0" err="1">
                <a:solidFill>
                  <a:schemeClr val="tx1"/>
                </a:solidFill>
                <a:latin typeface="Times New Roman" pitchFamily="18" charset="0"/>
                <a:cs typeface="Times New Roman" pitchFamily="18" charset="0"/>
              </a:rPr>
              <a:t>xã</a:t>
            </a:r>
            <a:r>
              <a:rPr lang="en-US" altLang="zh-CN" sz="2400" dirty="0">
                <a:solidFill>
                  <a:schemeClr val="tx1"/>
                </a:solidFill>
                <a:latin typeface="Times New Roman" pitchFamily="18" charset="0"/>
                <a:cs typeface="Times New Roman" pitchFamily="18" charset="0"/>
              </a:rPr>
              <a:t> </a:t>
            </a:r>
            <a:r>
              <a:rPr lang="en-US" altLang="zh-CN" sz="2400" dirty="0" err="1">
                <a:solidFill>
                  <a:schemeClr val="tx1"/>
                </a:solidFill>
                <a:latin typeface="Times New Roman" pitchFamily="18" charset="0"/>
                <a:cs typeface="Times New Roman" pitchFamily="18" charset="0"/>
              </a:rPr>
              <a:t>hội</a:t>
            </a:r>
            <a:r>
              <a:rPr lang="en-US" altLang="zh-CN" sz="2400" dirty="0">
                <a:solidFill>
                  <a:schemeClr val="tx1"/>
                </a:solidFill>
                <a:latin typeface="Times New Roman" pitchFamily="18" charset="0"/>
                <a:cs typeface="Times New Roman" pitchFamily="18" charset="0"/>
              </a:rPr>
              <a:t> </a:t>
            </a:r>
            <a:r>
              <a:rPr lang="en-US" altLang="zh-CN" sz="2400" dirty="0" err="1">
                <a:solidFill>
                  <a:schemeClr val="tx1"/>
                </a:solidFill>
                <a:latin typeface="Times New Roman" pitchFamily="18" charset="0"/>
                <a:cs typeface="Times New Roman" pitchFamily="18" charset="0"/>
              </a:rPr>
              <a:t>khác</a:t>
            </a:r>
            <a:endParaRPr lang="en-US" sz="2400" dirty="0">
              <a:solidFill>
                <a:schemeClr val="tx1"/>
              </a:solidFill>
            </a:endParaRPr>
          </a:p>
        </p:txBody>
      </p:sp>
      <p:cxnSp>
        <p:nvCxnSpPr>
          <p:cNvPr id="12" name="Straight Arrow Connector 11">
            <a:extLst>
              <a:ext uri="{FF2B5EF4-FFF2-40B4-BE49-F238E27FC236}">
                <a16:creationId xmlns:a16="http://schemas.microsoft.com/office/drawing/2014/main" id="{613F7F4C-C269-196B-93C9-A7EE06B8874A}"/>
              </a:ext>
            </a:extLst>
          </p:cNvPr>
          <p:cNvCxnSpPr>
            <a:cxnSpLocks/>
            <a:stCxn id="6" idx="3"/>
            <a:endCxn id="7" idx="1"/>
          </p:cNvCxnSpPr>
          <p:nvPr/>
        </p:nvCxnSpPr>
        <p:spPr>
          <a:xfrm flipV="1">
            <a:off x="1955800" y="1708150"/>
            <a:ext cx="885825" cy="215106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25A55505-3675-0D80-BC7E-FF14F3402322}"/>
              </a:ext>
            </a:extLst>
          </p:cNvPr>
          <p:cNvCxnSpPr>
            <a:cxnSpLocks/>
            <a:stCxn id="6" idx="3"/>
            <a:endCxn id="8" idx="1"/>
          </p:cNvCxnSpPr>
          <p:nvPr/>
        </p:nvCxnSpPr>
        <p:spPr>
          <a:xfrm flipV="1">
            <a:off x="1955800" y="3386137"/>
            <a:ext cx="962025" cy="47307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A1D22DEA-FE15-ABD0-1170-D1739EBE2049}"/>
              </a:ext>
            </a:extLst>
          </p:cNvPr>
          <p:cNvCxnSpPr>
            <a:cxnSpLocks/>
            <a:stCxn id="6" idx="3"/>
            <a:endCxn id="9" idx="1"/>
          </p:cNvCxnSpPr>
          <p:nvPr/>
        </p:nvCxnSpPr>
        <p:spPr>
          <a:xfrm>
            <a:off x="1955800" y="3859213"/>
            <a:ext cx="962025" cy="153908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416962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D57C81-35C0-B073-8D3C-4CD3D251FAFD}"/>
              </a:ext>
            </a:extLst>
          </p:cNvPr>
          <p:cNvSpPr>
            <a:spLocks noGrp="1"/>
          </p:cNvSpPr>
          <p:nvPr>
            <p:ph type="title"/>
          </p:nvPr>
        </p:nvSpPr>
        <p:spPr>
          <a:xfrm>
            <a:off x="1638300" y="241300"/>
            <a:ext cx="6934200" cy="575337"/>
          </a:xfrm>
        </p:spPr>
        <p:txBody>
          <a:bodyPr>
            <a:normAutofit/>
          </a:bodyPr>
          <a:lstStyle/>
          <a:p>
            <a:r>
              <a:rPr lang="en-VN" sz="2800" dirty="0">
                <a:latin typeface="Times New Roman" panose="02020603050405020304" pitchFamily="18" charset="0"/>
                <a:cs typeface="Times New Roman" panose="02020603050405020304" pitchFamily="18" charset="0"/>
              </a:rPr>
              <a:t>    </a:t>
            </a:r>
            <a:r>
              <a:rPr lang="en-VN" sz="2800" b="1" dirty="0">
                <a:latin typeface="Times New Roman" panose="02020603050405020304" pitchFamily="18" charset="0"/>
                <a:cs typeface="Times New Roman" panose="02020603050405020304" pitchFamily="18" charset="0"/>
              </a:rPr>
              <a:t>3. Cờ thi đua của Chính phủ</a:t>
            </a:r>
          </a:p>
        </p:txBody>
      </p:sp>
      <p:sp>
        <p:nvSpPr>
          <p:cNvPr id="3" name="Content Placeholder 2">
            <a:extLst>
              <a:ext uri="{FF2B5EF4-FFF2-40B4-BE49-F238E27FC236}">
                <a16:creationId xmlns:a16="http://schemas.microsoft.com/office/drawing/2014/main" id="{293F9651-01A4-7520-C3B0-8DBE8D95623C}"/>
              </a:ext>
            </a:extLst>
          </p:cNvPr>
          <p:cNvSpPr>
            <a:spLocks noGrp="1"/>
          </p:cNvSpPr>
          <p:nvPr>
            <p:ph idx="1"/>
          </p:nvPr>
        </p:nvSpPr>
        <p:spPr>
          <a:xfrm>
            <a:off x="2019300" y="816638"/>
            <a:ext cx="6807200" cy="5698462"/>
          </a:xfrm>
        </p:spPr>
        <p:txBody>
          <a:bodyPr>
            <a:normAutofit lnSpcReduction="10000"/>
          </a:bodyPr>
          <a:lstStyle/>
          <a:p>
            <a:pPr marL="0" indent="0" algn="just">
              <a:buNone/>
            </a:pPr>
            <a:r>
              <a:rPr lang="en-VN" sz="2200" dirty="0">
                <a:latin typeface="Times New Roman" panose="02020603050405020304" pitchFamily="18" charset="0"/>
                <a:cs typeface="Times New Roman" panose="02020603050405020304" pitchFamily="18" charset="0"/>
              </a:rPr>
              <a:t>a/ Tặng cho tập thể tiêu biểu xuất sắc dẫn đầu cụm khối thi đua do bộ ban ngành tổ chức: </a:t>
            </a:r>
          </a:p>
          <a:p>
            <a:pPr marL="0" indent="0" algn="just">
              <a:buNone/>
            </a:pPr>
            <a:r>
              <a:rPr lang="en-VN" sz="2200" dirty="0">
                <a:latin typeface="Times New Roman" panose="02020603050405020304" pitchFamily="18" charset="0"/>
                <a:cs typeface="Times New Roman" panose="02020603050405020304" pitchFamily="18" charset="0"/>
              </a:rPr>
              <a:t>- Tỷ lệ phiếu Hội đồng TĐKT cấp bộ, cấp tỉnh đạt 80%;</a:t>
            </a:r>
          </a:p>
          <a:p>
            <a:pPr marL="0" indent="0" algn="just">
              <a:buNone/>
            </a:pPr>
            <a:r>
              <a:rPr lang="en-VN" sz="2200" dirty="0">
                <a:latin typeface="Times New Roman" panose="02020603050405020304" pitchFamily="18" charset="0"/>
                <a:cs typeface="Times New Roman" panose="02020603050405020304" pitchFamily="18" charset="0"/>
              </a:rPr>
              <a:t>- </a:t>
            </a:r>
            <a:r>
              <a:rPr lang="en-VN" sz="2200" b="1" i="1" dirty="0">
                <a:latin typeface="Times New Roman" panose="02020603050405020304" pitchFamily="18" charset="0"/>
                <a:cs typeface="Times New Roman" panose="02020603050405020304" pitchFamily="18" charset="0"/>
              </a:rPr>
              <a:t>Được lấy phiếu tín nhiệm của thành viên trong cụm    khối thi đua (*)</a:t>
            </a:r>
          </a:p>
          <a:p>
            <a:pPr marL="0" indent="0" algn="just">
              <a:buNone/>
            </a:pPr>
            <a:r>
              <a:rPr lang="en-VN" sz="2200" dirty="0">
                <a:latin typeface="Times New Roman" panose="02020603050405020304" pitchFamily="18" charset="0"/>
                <a:cs typeface="Times New Roman" panose="02020603050405020304" pitchFamily="18" charset="0"/>
              </a:rPr>
              <a:t>- Không quá 20% tổng số tập thể dẫn đầu cụm khối thi đua và đạt tiêu chuẩn tặng cờ thi đua cấp bộ, tỉnh</a:t>
            </a:r>
          </a:p>
          <a:p>
            <a:pPr marL="0" indent="0" algn="just">
              <a:buNone/>
            </a:pPr>
            <a:r>
              <a:rPr lang="en-VN" sz="2200" dirty="0">
                <a:latin typeface="Times New Roman" panose="02020603050405020304" pitchFamily="18" charset="0"/>
                <a:cs typeface="Times New Roman" panose="02020603050405020304" pitchFamily="18" charset="0"/>
              </a:rPr>
              <a:t>b/ Tặng cho tập thể dẫn đầu cụm khối thi đua do Hội đồng TĐKT Trung ương tổ chức: </a:t>
            </a:r>
            <a:r>
              <a:rPr lang="en-VN" sz="2200" b="1" i="1" dirty="0">
                <a:latin typeface="Times New Roman" panose="02020603050405020304" pitchFamily="18" charset="0"/>
                <a:cs typeface="Times New Roman" panose="02020603050405020304" pitchFamily="18" charset="0"/>
              </a:rPr>
              <a:t>TT xuất sắc trong phát triển KT-XH; thực hiện tốt chủ trương của Đảng, pháp luật của NN; thực hiện tốt nhiệm vụ TĐKT (lấy phiếu tín nhiệm trong cụm khối thi đua)</a:t>
            </a:r>
            <a:r>
              <a:rPr lang="en-VN" sz="2200" dirty="0">
                <a:latin typeface="Times New Roman" panose="02020603050405020304" pitchFamily="18" charset="0"/>
                <a:cs typeface="Times New Roman" panose="02020603050405020304" pitchFamily="18" charset="0"/>
              </a:rPr>
              <a:t>;</a:t>
            </a:r>
          </a:p>
          <a:p>
            <a:pPr marL="0" indent="0" algn="just">
              <a:buNone/>
            </a:pPr>
            <a:r>
              <a:rPr lang="en-VN" sz="2200" dirty="0">
                <a:latin typeface="Times New Roman" panose="02020603050405020304" pitchFamily="18" charset="0"/>
                <a:cs typeface="Times New Roman" panose="02020603050405020304" pitchFamily="18" charset="0"/>
              </a:rPr>
              <a:t>c/ Tặng cho tập thể dẫn đầu PTTĐ từ 5 năm trở lên do TTgCP phát động: </a:t>
            </a:r>
            <a:r>
              <a:rPr lang="en-VN" sz="2200" b="1" i="1" dirty="0">
                <a:latin typeface="Times New Roman" panose="02020603050405020304" pitchFamily="18" charset="0"/>
                <a:cs typeface="Times New Roman" panose="02020603050405020304" pitchFamily="18" charset="0"/>
              </a:rPr>
              <a:t>Nhiều TT nổi trội trong phát triển KTXH; có mô hình mới, cách làm sáng tạo; là đơn vị tiêu biểu trong cụm do Hội đồng TĐKTTW tổ chức.</a:t>
            </a:r>
          </a:p>
          <a:p>
            <a:pPr marL="0" indent="0">
              <a:buNone/>
            </a:pPr>
            <a:endParaRPr lang="en-VN" sz="2200" b="1" i="1" dirty="0">
              <a:latin typeface="Times New Roman" panose="02020603050405020304" pitchFamily="18" charset="0"/>
              <a:cs typeface="Times New Roman" panose="02020603050405020304" pitchFamily="18" charset="0"/>
            </a:endParaRPr>
          </a:p>
        </p:txBody>
      </p:sp>
      <p:pic>
        <p:nvPicPr>
          <p:cNvPr id="2050" name="Picture 2" descr="Giảm 50% tiền thưởng đối với danh hiệu Cờ thi đua của Chính phủ">
            <a:extLst>
              <a:ext uri="{FF2B5EF4-FFF2-40B4-BE49-F238E27FC236}">
                <a16:creationId xmlns:a16="http://schemas.microsoft.com/office/drawing/2014/main" id="{016AAD29-8771-D560-EAED-81D8F0516E6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 y="2385681"/>
            <a:ext cx="1739900" cy="16529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87560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56E6609-E3C5-C459-C879-ABD84DA4B2E0}"/>
              </a:ext>
            </a:extLst>
          </p:cNvPr>
          <p:cNvSpPr>
            <a:spLocks noGrp="1"/>
          </p:cNvSpPr>
          <p:nvPr>
            <p:ph idx="1"/>
          </p:nvPr>
        </p:nvSpPr>
        <p:spPr>
          <a:xfrm>
            <a:off x="609599" y="878306"/>
            <a:ext cx="6347714" cy="5163058"/>
          </a:xfrm>
        </p:spPr>
        <p:txBody>
          <a:bodyPr>
            <a:normAutofit/>
          </a:bodyPr>
          <a:lstStyle/>
          <a:p>
            <a:pPr marL="0" indent="0" algn="just">
              <a:buNone/>
            </a:pPr>
            <a:r>
              <a:rPr lang="en-VN" sz="2400" dirty="0">
                <a:solidFill>
                  <a:schemeClr val="accent1"/>
                </a:solidFill>
                <a:latin typeface="Times New Roman" panose="02020603050405020304" pitchFamily="18" charset="0"/>
                <a:cs typeface="Times New Roman" panose="02020603050405020304" pitchFamily="18" charset="0"/>
              </a:rPr>
              <a:t>4) MỘT SỐ QUY ĐINH VỀ TIÊU CHUẨN ĐIỀU KIỆN ĐỐI VỚI HUÂN CHƯƠNG ĐỘC LẬP (ĐIỀU 36-38 LUẬT TĐKT), HUÂN CHƯƠNG LAO ĐỘNG (ĐIỀU 42-45 LUẬT TĐKT), BẰNG KHEN CỦA THỦ TƯỚNG CHÍNH PHỦ (ĐIỀU 73 LUẬT TĐKT), BẰNG KHEN CẤP BỘ, CẤP TỈNH (ĐIỀU 74 LUẬT TĐKT)</a:t>
            </a:r>
          </a:p>
        </p:txBody>
      </p:sp>
    </p:spTree>
    <p:extLst>
      <p:ext uri="{BB962C8B-B14F-4D97-AF65-F5344CB8AC3E}">
        <p14:creationId xmlns:p14="http://schemas.microsoft.com/office/powerpoint/2010/main" val="11419699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1704" name="Group 24"/>
          <p:cNvGraphicFramePr>
            <a:graphicFrameLocks noGrp="1"/>
          </p:cNvGraphicFramePr>
          <p:nvPr>
            <p:extLst>
              <p:ext uri="{D42A27DB-BD31-4B8C-83A1-F6EECF244321}">
                <p14:modId xmlns:p14="http://schemas.microsoft.com/office/powerpoint/2010/main" val="2432924637"/>
              </p:ext>
            </p:extLst>
          </p:nvPr>
        </p:nvGraphicFramePr>
        <p:xfrm>
          <a:off x="152400" y="177800"/>
          <a:ext cx="8763001" cy="6900325"/>
        </p:xfrm>
        <a:graphic>
          <a:graphicData uri="http://schemas.openxmlformats.org/drawingml/2006/table">
            <a:tbl>
              <a:tblPr/>
              <a:tblGrid>
                <a:gridCol w="1387720">
                  <a:extLst>
                    <a:ext uri="{9D8B030D-6E8A-4147-A177-3AD203B41FA5}">
                      <a16:colId xmlns:a16="http://schemas.microsoft.com/office/drawing/2014/main" val="20000"/>
                    </a:ext>
                  </a:extLst>
                </a:gridCol>
                <a:gridCol w="2482362">
                  <a:extLst>
                    <a:ext uri="{9D8B030D-6E8A-4147-A177-3AD203B41FA5}">
                      <a16:colId xmlns:a16="http://schemas.microsoft.com/office/drawing/2014/main" val="20001"/>
                    </a:ext>
                  </a:extLst>
                </a:gridCol>
                <a:gridCol w="2410557">
                  <a:extLst>
                    <a:ext uri="{9D8B030D-6E8A-4147-A177-3AD203B41FA5}">
                      <a16:colId xmlns:a16="http://schemas.microsoft.com/office/drawing/2014/main" val="20002"/>
                    </a:ext>
                  </a:extLst>
                </a:gridCol>
                <a:gridCol w="2482362">
                  <a:extLst>
                    <a:ext uri="{9D8B030D-6E8A-4147-A177-3AD203B41FA5}">
                      <a16:colId xmlns:a16="http://schemas.microsoft.com/office/drawing/2014/main" val="20003"/>
                    </a:ext>
                  </a:extLst>
                </a:gridCol>
              </a:tblGrid>
              <a:tr h="533400">
                <a:tc rowSpan="2">
                  <a:txBody>
                    <a:bodyPr/>
                    <a:lstStyle/>
                    <a:p>
                      <a:pPr marL="0" marR="0" lvl="0" indent="0" algn="ctr" defTabSz="914400" rtl="0" eaLnBrk="1" fontAlgn="base" latinLnBrk="0" hangingPunct="1">
                        <a:lnSpc>
                          <a:spcPts val="1700"/>
                        </a:lnSpc>
                        <a:spcBef>
                          <a:spcPts val="600"/>
                        </a:spcBef>
                        <a:spcAft>
                          <a:spcPct val="0"/>
                        </a:spcAft>
                        <a:buClrTx/>
                        <a:buSzTx/>
                        <a:buFontTx/>
                        <a:buNone/>
                        <a:tabLst/>
                      </a:pPr>
                      <a:endParaRPr kumimoji="0" lang="sq-AL" sz="1800" b="1" i="0" u="none" strike="noStrike" cap="none" normalizeH="0" baseline="0" dirty="0">
                        <a:ln>
                          <a:noFill/>
                        </a:ln>
                        <a:solidFill>
                          <a:srgbClr val="0070C0"/>
                        </a:solidFill>
                        <a:effectLst/>
                        <a:latin typeface="Times New Roman" pitchFamily="18" charset="0"/>
                        <a:ea typeface="Calibri" pitchFamily="34" charset="0"/>
                        <a:cs typeface="Times New Roman" pitchFamily="18" charset="0"/>
                      </a:endParaRPr>
                    </a:p>
                    <a:p>
                      <a:pPr marL="0" marR="0" lvl="0" indent="0" algn="ctr" defTabSz="914400" rtl="0" eaLnBrk="1" fontAlgn="base" latinLnBrk="0" hangingPunct="1">
                        <a:lnSpc>
                          <a:spcPts val="1700"/>
                        </a:lnSpc>
                        <a:spcBef>
                          <a:spcPts val="600"/>
                        </a:spcBef>
                        <a:spcAft>
                          <a:spcPct val="0"/>
                        </a:spcAft>
                        <a:buClrTx/>
                        <a:buSzTx/>
                        <a:buFontTx/>
                        <a:buNone/>
                        <a:tabLst/>
                      </a:pPr>
                      <a:endParaRPr kumimoji="0" lang="en-US" sz="1800" b="1" i="0" u="none" strike="noStrike" cap="none" normalizeH="0" baseline="0" dirty="0">
                        <a:ln>
                          <a:noFill/>
                        </a:ln>
                        <a:solidFill>
                          <a:srgbClr val="0070C0"/>
                        </a:solidFill>
                        <a:effectLst/>
                        <a:latin typeface="Calibri" pitchFamily="34" charset="0"/>
                        <a:ea typeface="Calibri" pitchFamily="34" charset="0"/>
                        <a:cs typeface="Times New Roman" pitchFamily="18" charset="0"/>
                      </a:endParaRPr>
                    </a:p>
                  </a:txBody>
                  <a:tcPr marL="63305" marR="63305" marT="0" marB="0"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F4EFE8">
                        <a:alpha val="0"/>
                      </a:srgbClr>
                    </a:solidFill>
                  </a:tcPr>
                </a:tc>
                <a:tc gridSpan="3">
                  <a:txBody>
                    <a:bodyPr/>
                    <a:lstStyle/>
                    <a:p>
                      <a:pPr marL="0" marR="0" lvl="0" indent="0" algn="ctr" defTabSz="914400" rtl="0" eaLnBrk="1" fontAlgn="base" latinLnBrk="0" hangingPunct="1">
                        <a:lnSpc>
                          <a:spcPts val="1700"/>
                        </a:lnSpc>
                        <a:spcBef>
                          <a:spcPts val="600"/>
                        </a:spcBef>
                        <a:spcAft>
                          <a:spcPct val="0"/>
                        </a:spcAft>
                        <a:buClrTx/>
                        <a:buSzTx/>
                        <a:buFontTx/>
                        <a:buNone/>
                        <a:tabLst/>
                      </a:pPr>
                      <a:r>
                        <a:rPr kumimoji="0" lang="sq-AL" sz="2800" b="1" i="0" u="none" strike="noStrike" cap="none" normalizeH="0" baseline="0" dirty="0">
                          <a:ln>
                            <a:noFill/>
                          </a:ln>
                          <a:solidFill>
                            <a:schemeClr val="accent1"/>
                          </a:solidFill>
                          <a:effectLst/>
                          <a:latin typeface="Times New Roman" pitchFamily="18" charset="0"/>
                          <a:cs typeface="Times New Roman" pitchFamily="18" charset="0"/>
                        </a:rPr>
                        <a:t>Huân chương Lao động </a:t>
                      </a:r>
                      <a:r>
                        <a:rPr kumimoji="0" lang="en-US" sz="2800" b="1" i="0" u="none" strike="noStrike" cap="none" normalizeH="0" baseline="0" dirty="0">
                          <a:ln>
                            <a:noFill/>
                          </a:ln>
                          <a:solidFill>
                            <a:schemeClr val="accent1"/>
                          </a:solidFill>
                          <a:effectLst/>
                          <a:latin typeface="Times New Roman" pitchFamily="18" charset="0"/>
                          <a:cs typeface="Times New Roman" pitchFamily="18" charset="0"/>
                        </a:rPr>
                        <a:t>(</a:t>
                      </a:r>
                      <a:r>
                        <a:rPr kumimoji="0" lang="en-US" sz="2800" b="1" i="0" u="none" strike="noStrike" cap="none" normalizeH="0" baseline="0" dirty="0" err="1">
                          <a:ln>
                            <a:noFill/>
                          </a:ln>
                          <a:solidFill>
                            <a:schemeClr val="accent1"/>
                          </a:solidFill>
                          <a:effectLst/>
                          <a:latin typeface="Times New Roman" pitchFamily="18" charset="0"/>
                          <a:cs typeface="Times New Roman" pitchFamily="18" charset="0"/>
                        </a:rPr>
                        <a:t>đối</a:t>
                      </a:r>
                      <a:r>
                        <a:rPr kumimoji="0" lang="en-US" sz="2800" b="1" i="0" u="none" strike="noStrike" cap="none" normalizeH="0" baseline="0" dirty="0">
                          <a:ln>
                            <a:noFill/>
                          </a:ln>
                          <a:solidFill>
                            <a:schemeClr val="accent1"/>
                          </a:solidFill>
                          <a:effectLst/>
                          <a:latin typeface="Times New Roman" pitchFamily="18" charset="0"/>
                          <a:cs typeface="Times New Roman" pitchFamily="18" charset="0"/>
                        </a:rPr>
                        <a:t> </a:t>
                      </a:r>
                      <a:r>
                        <a:rPr kumimoji="0" lang="en-US" sz="2800" b="1" i="0" u="none" strike="noStrike" cap="none" normalizeH="0" baseline="0" dirty="0" err="1">
                          <a:ln>
                            <a:noFill/>
                          </a:ln>
                          <a:solidFill>
                            <a:schemeClr val="accent1"/>
                          </a:solidFill>
                          <a:effectLst/>
                          <a:latin typeface="Times New Roman" pitchFamily="18" charset="0"/>
                          <a:cs typeface="Times New Roman" pitchFamily="18" charset="0"/>
                        </a:rPr>
                        <a:t>với</a:t>
                      </a:r>
                      <a:r>
                        <a:rPr kumimoji="0" lang="en-US" sz="2800" b="1" i="0" u="none" strike="noStrike" cap="none" normalizeH="0" baseline="0" dirty="0">
                          <a:ln>
                            <a:noFill/>
                          </a:ln>
                          <a:solidFill>
                            <a:schemeClr val="accent1"/>
                          </a:solidFill>
                          <a:effectLst/>
                          <a:latin typeface="Times New Roman" pitchFamily="18" charset="0"/>
                          <a:cs typeface="Times New Roman" pitchFamily="18" charset="0"/>
                        </a:rPr>
                        <a:t> </a:t>
                      </a:r>
                      <a:r>
                        <a:rPr kumimoji="0" lang="en-US" sz="2800" b="1" i="0" u="none" strike="noStrike" cap="none" normalizeH="0" baseline="0" dirty="0" err="1">
                          <a:ln>
                            <a:noFill/>
                          </a:ln>
                          <a:solidFill>
                            <a:schemeClr val="accent1"/>
                          </a:solidFill>
                          <a:effectLst/>
                          <a:latin typeface="Times New Roman" pitchFamily="18" charset="0"/>
                          <a:cs typeface="Times New Roman" pitchFamily="18" charset="0"/>
                        </a:rPr>
                        <a:t>tập</a:t>
                      </a:r>
                      <a:r>
                        <a:rPr kumimoji="0" lang="en-US" sz="2800" b="1" i="0" u="none" strike="noStrike" cap="none" normalizeH="0" baseline="0" dirty="0">
                          <a:ln>
                            <a:noFill/>
                          </a:ln>
                          <a:solidFill>
                            <a:schemeClr val="accent1"/>
                          </a:solidFill>
                          <a:effectLst/>
                          <a:latin typeface="Times New Roman" pitchFamily="18" charset="0"/>
                          <a:cs typeface="Times New Roman" pitchFamily="18" charset="0"/>
                        </a:rPr>
                        <a:t> </a:t>
                      </a:r>
                      <a:r>
                        <a:rPr kumimoji="0" lang="en-US" sz="2800" b="1" i="0" u="none" strike="noStrike" cap="none" normalizeH="0" baseline="0" dirty="0" err="1">
                          <a:ln>
                            <a:noFill/>
                          </a:ln>
                          <a:solidFill>
                            <a:schemeClr val="accent1"/>
                          </a:solidFill>
                          <a:effectLst/>
                          <a:latin typeface="Times New Roman" pitchFamily="18" charset="0"/>
                          <a:cs typeface="Times New Roman" pitchFamily="18" charset="0"/>
                        </a:rPr>
                        <a:t>thể</a:t>
                      </a:r>
                      <a:r>
                        <a:rPr kumimoji="0" lang="en-US" sz="2800" b="1" i="0" u="none" strike="noStrike" cap="none" normalizeH="0" baseline="0" dirty="0">
                          <a:ln>
                            <a:noFill/>
                          </a:ln>
                          <a:solidFill>
                            <a:schemeClr val="accent1"/>
                          </a:solidFill>
                          <a:effectLst/>
                          <a:latin typeface="Times New Roman" pitchFamily="18" charset="0"/>
                          <a:cs typeface="Times New Roman" pitchFamily="18" charset="0"/>
                        </a:rPr>
                        <a:t>)</a:t>
                      </a:r>
                      <a:endParaRPr kumimoji="0" lang="en-US" sz="2800" b="1" i="0" u="none" strike="noStrike" cap="none" normalizeH="0" baseline="0" dirty="0">
                        <a:ln>
                          <a:noFill/>
                        </a:ln>
                        <a:solidFill>
                          <a:schemeClr val="accent1"/>
                        </a:solidFill>
                        <a:effectLst/>
                        <a:latin typeface="Times New Roman" pitchFamily="18" charset="0"/>
                        <a:ea typeface="Calibri" pitchFamily="34" charset="0"/>
                        <a:cs typeface="Times New Roman" pitchFamily="18" charset="0"/>
                      </a:endParaRPr>
                    </a:p>
                  </a:txBody>
                  <a:tcPr marL="63305" marR="63305" marT="0" marB="0"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F4EFE8">
                        <a:alpha val="0"/>
                      </a:srgbClr>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388949">
                <a:tc vMerge="1">
                  <a:txBody>
                    <a:bodyPr/>
                    <a:lstStyle/>
                    <a:p>
                      <a:endParaRPr lang="en-US"/>
                    </a:p>
                  </a:txBody>
                  <a:tcPr/>
                </a:tc>
                <a:tc>
                  <a:txBody>
                    <a:bodyPr/>
                    <a:lstStyle/>
                    <a:p>
                      <a:pPr marL="0" marR="0" lvl="0" indent="0" algn="ctr" defTabSz="914400" rtl="0" eaLnBrk="1" fontAlgn="base" latinLnBrk="0" hangingPunct="1">
                        <a:lnSpc>
                          <a:spcPts val="1700"/>
                        </a:lnSpc>
                        <a:spcBef>
                          <a:spcPts val="600"/>
                        </a:spcBef>
                        <a:spcAft>
                          <a:spcPct val="0"/>
                        </a:spcAft>
                        <a:buClrTx/>
                        <a:buSzTx/>
                        <a:buFontTx/>
                        <a:buNone/>
                        <a:tabLst>
                          <a:tab pos="666750" algn="ctr"/>
                          <a:tab pos="1333500" algn="r"/>
                        </a:tabLst>
                      </a:pPr>
                      <a:r>
                        <a:rPr kumimoji="0" lang="sq-AL" sz="1800" b="1"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Hạng Nhất	</a:t>
                      </a:r>
                      <a:endParaRPr kumimoji="0" lang="en-US" sz="1800" b="1" i="0" u="none" strike="noStrike" cap="none" normalizeH="0" baseline="0" dirty="0">
                        <a:ln>
                          <a:noFill/>
                        </a:ln>
                        <a:solidFill>
                          <a:schemeClr val="tx1"/>
                        </a:solidFill>
                        <a:effectLst/>
                        <a:latin typeface="Calibri" pitchFamily="34" charset="0"/>
                        <a:ea typeface="Calibri" pitchFamily="34" charset="0"/>
                        <a:cs typeface="Times New Roman" pitchFamily="18" charset="0"/>
                      </a:endParaRPr>
                    </a:p>
                  </a:txBody>
                  <a:tcPr marL="63305" marR="63305" marT="0" marB="0"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F4EFE8">
                        <a:alpha val="0"/>
                      </a:srgbClr>
                    </a:solidFill>
                  </a:tcPr>
                </a:tc>
                <a:tc>
                  <a:txBody>
                    <a:bodyPr/>
                    <a:lstStyle/>
                    <a:p>
                      <a:pPr marL="0" marR="0" lvl="0" indent="0" algn="ctr" defTabSz="914400" rtl="0" eaLnBrk="1" fontAlgn="base" latinLnBrk="0" hangingPunct="1">
                        <a:lnSpc>
                          <a:spcPts val="1700"/>
                        </a:lnSpc>
                        <a:spcBef>
                          <a:spcPts val="600"/>
                        </a:spcBef>
                        <a:spcAft>
                          <a:spcPct val="0"/>
                        </a:spcAft>
                        <a:buClrTx/>
                        <a:buSzTx/>
                        <a:buFontTx/>
                        <a:buNone/>
                        <a:tabLst/>
                      </a:pPr>
                      <a:r>
                        <a:rPr kumimoji="0" lang="sq-AL" sz="1800" b="1"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Hạng Nhì</a:t>
                      </a:r>
                      <a:endParaRPr kumimoji="0" lang="en-US" sz="1800" b="1" i="0" u="none" strike="noStrike" cap="none" normalizeH="0" baseline="0" dirty="0">
                        <a:ln>
                          <a:noFill/>
                        </a:ln>
                        <a:solidFill>
                          <a:schemeClr val="tx1"/>
                        </a:solidFill>
                        <a:effectLst/>
                        <a:latin typeface="Calibri" pitchFamily="34" charset="0"/>
                        <a:ea typeface="Calibri" pitchFamily="34" charset="0"/>
                        <a:cs typeface="Times New Roman" pitchFamily="18" charset="0"/>
                      </a:endParaRPr>
                    </a:p>
                  </a:txBody>
                  <a:tcPr marL="63305" marR="63305" marT="0" marB="0"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F4EFE8">
                        <a:alpha val="0"/>
                      </a:srgbClr>
                    </a:solidFill>
                  </a:tcPr>
                </a:tc>
                <a:tc>
                  <a:txBody>
                    <a:bodyPr/>
                    <a:lstStyle/>
                    <a:p>
                      <a:pPr marL="0" marR="0" lvl="0" indent="0" algn="ctr" defTabSz="914400" rtl="0" eaLnBrk="1" fontAlgn="base" latinLnBrk="0" hangingPunct="1">
                        <a:lnSpc>
                          <a:spcPts val="1700"/>
                        </a:lnSpc>
                        <a:spcBef>
                          <a:spcPts val="600"/>
                        </a:spcBef>
                        <a:spcAft>
                          <a:spcPct val="0"/>
                        </a:spcAft>
                        <a:buClrTx/>
                        <a:buSzTx/>
                        <a:buFontTx/>
                        <a:buNone/>
                        <a:tabLst/>
                      </a:pPr>
                      <a:r>
                        <a:rPr kumimoji="0" lang="sq-AL" sz="1800" b="1"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Hạng Ba</a:t>
                      </a:r>
                      <a:endParaRPr kumimoji="0" lang="en-US" sz="1800" b="1" i="0" u="none" strike="noStrike" cap="none" normalizeH="0" baseline="0" dirty="0">
                        <a:ln>
                          <a:noFill/>
                        </a:ln>
                        <a:solidFill>
                          <a:schemeClr val="tx1"/>
                        </a:solidFill>
                        <a:effectLst/>
                        <a:latin typeface="Calibri" pitchFamily="34" charset="0"/>
                        <a:ea typeface="Calibri" pitchFamily="34" charset="0"/>
                        <a:cs typeface="Times New Roman" pitchFamily="18" charset="0"/>
                      </a:endParaRPr>
                    </a:p>
                  </a:txBody>
                  <a:tcPr marL="63305" marR="63305" marT="0" marB="0"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F4EFE8">
                        <a:alpha val="0"/>
                      </a:srgbClr>
                    </a:solidFill>
                  </a:tcPr>
                </a:tc>
                <a:extLst>
                  <a:ext uri="{0D108BD9-81ED-4DB2-BD59-A6C34878D82A}">
                    <a16:rowId xmlns:a16="http://schemas.microsoft.com/office/drawing/2014/main" val="10001"/>
                  </a:ext>
                </a:extLst>
              </a:tr>
              <a:tr h="5977976">
                <a:tc>
                  <a:txBody>
                    <a:bodyPr/>
                    <a:lstStyle/>
                    <a:p>
                      <a:pPr marL="0" marR="0" lvl="0" indent="0" algn="ctr" defTabSz="914400" rtl="0" eaLnBrk="1" fontAlgn="base" latinLnBrk="0" hangingPunct="1">
                        <a:lnSpc>
                          <a:spcPts val="1700"/>
                        </a:lnSpc>
                        <a:spcBef>
                          <a:spcPts val="600"/>
                        </a:spcBef>
                        <a:spcAft>
                          <a:spcPct val="0"/>
                        </a:spcAft>
                        <a:buClrTx/>
                        <a:buSzTx/>
                        <a:buFontTx/>
                        <a:buNone/>
                        <a:tabLst/>
                      </a:pPr>
                      <a:endParaRPr kumimoji="0" lang="en-US" sz="1800" b="1" i="0" u="none" strike="noStrike" cap="none" normalizeH="0" baseline="0">
                        <a:ln>
                          <a:noFill/>
                        </a:ln>
                        <a:solidFill>
                          <a:srgbClr val="0070C0"/>
                        </a:solidFill>
                        <a:effectLst/>
                        <a:latin typeface="Times New Roman" pitchFamily="18" charset="0"/>
                        <a:ea typeface="Calibri" pitchFamily="34" charset="0"/>
                        <a:cs typeface="Times New Roman" pitchFamily="18" charset="0"/>
                      </a:endParaRPr>
                    </a:p>
                    <a:p>
                      <a:pPr marL="0" marR="0" lvl="0" indent="0" algn="ctr" defTabSz="914400" rtl="0" eaLnBrk="1" fontAlgn="base" latinLnBrk="0" hangingPunct="1">
                        <a:lnSpc>
                          <a:spcPts val="1700"/>
                        </a:lnSpc>
                        <a:spcBef>
                          <a:spcPts val="600"/>
                        </a:spcBef>
                        <a:spcAft>
                          <a:spcPct val="0"/>
                        </a:spcAft>
                        <a:buClrTx/>
                        <a:buSzTx/>
                        <a:buFontTx/>
                        <a:buNone/>
                        <a:tabLst/>
                      </a:pPr>
                      <a:endParaRPr kumimoji="0" lang="en-US" sz="1800" b="1" i="0" u="none" strike="noStrike" cap="none" normalizeH="0" baseline="0">
                        <a:ln>
                          <a:noFill/>
                        </a:ln>
                        <a:solidFill>
                          <a:srgbClr val="0070C0"/>
                        </a:solidFill>
                        <a:effectLst/>
                        <a:latin typeface="Times New Roman" pitchFamily="18" charset="0"/>
                        <a:ea typeface="Calibri" pitchFamily="34" charset="0"/>
                        <a:cs typeface="Times New Roman" pitchFamily="18" charset="0"/>
                      </a:endParaRPr>
                    </a:p>
                    <a:p>
                      <a:pPr marL="0" marR="0" lvl="0" indent="0" algn="ctr" defTabSz="914400" rtl="0" eaLnBrk="1" fontAlgn="base" latinLnBrk="0" hangingPunct="1">
                        <a:lnSpc>
                          <a:spcPts val="1700"/>
                        </a:lnSpc>
                        <a:spcBef>
                          <a:spcPts val="600"/>
                        </a:spcBef>
                        <a:spcAft>
                          <a:spcPct val="0"/>
                        </a:spcAft>
                        <a:buClrTx/>
                        <a:buSzTx/>
                        <a:buFontTx/>
                        <a:buNone/>
                        <a:tabLst/>
                      </a:pPr>
                      <a:endParaRPr kumimoji="0" lang="en-US" sz="1800" b="1" i="0" u="none" strike="noStrike" cap="none" normalizeH="0" baseline="0">
                        <a:ln>
                          <a:noFill/>
                        </a:ln>
                        <a:solidFill>
                          <a:srgbClr val="0070C0"/>
                        </a:solidFill>
                        <a:effectLst/>
                        <a:latin typeface="Times New Roman" pitchFamily="18" charset="0"/>
                        <a:ea typeface="Calibri" pitchFamily="34" charset="0"/>
                        <a:cs typeface="Times New Roman" pitchFamily="18" charset="0"/>
                      </a:endParaRPr>
                    </a:p>
                    <a:p>
                      <a:pPr marL="0" marR="0" lvl="0" indent="0" algn="ctr" defTabSz="914400" rtl="0" eaLnBrk="1" fontAlgn="base" latinLnBrk="0" hangingPunct="1">
                        <a:lnSpc>
                          <a:spcPts val="1700"/>
                        </a:lnSpc>
                        <a:spcBef>
                          <a:spcPts val="600"/>
                        </a:spcBef>
                        <a:spcAft>
                          <a:spcPct val="0"/>
                        </a:spcAft>
                        <a:buClrTx/>
                        <a:buSzTx/>
                        <a:buFontTx/>
                        <a:buNone/>
                        <a:tabLst/>
                      </a:pPr>
                      <a:endParaRPr kumimoji="0" lang="en-US" sz="1800" b="1" i="0" u="none" strike="noStrike" cap="none" normalizeH="0" baseline="0">
                        <a:ln>
                          <a:noFill/>
                        </a:ln>
                        <a:solidFill>
                          <a:srgbClr val="0070C0"/>
                        </a:solidFill>
                        <a:effectLst/>
                        <a:latin typeface="Times New Roman" pitchFamily="18" charset="0"/>
                        <a:ea typeface="Calibri" pitchFamily="34" charset="0"/>
                        <a:cs typeface="Times New Roman" pitchFamily="18" charset="0"/>
                      </a:endParaRPr>
                    </a:p>
                    <a:p>
                      <a:pPr marL="0" marR="0" lvl="0" indent="0" algn="ctr" defTabSz="914400" rtl="0" eaLnBrk="1" fontAlgn="base" latinLnBrk="0" hangingPunct="1">
                        <a:lnSpc>
                          <a:spcPts val="1700"/>
                        </a:lnSpc>
                        <a:spcBef>
                          <a:spcPts val="600"/>
                        </a:spcBef>
                        <a:spcAft>
                          <a:spcPct val="0"/>
                        </a:spcAft>
                        <a:buClrTx/>
                        <a:buSzTx/>
                        <a:buFontTx/>
                        <a:buNone/>
                        <a:tabLst/>
                      </a:pPr>
                      <a:endParaRPr kumimoji="0" lang="en-US" sz="1800" b="1" i="0" u="none" strike="noStrike" cap="none" normalizeH="0" baseline="0">
                        <a:ln>
                          <a:noFill/>
                        </a:ln>
                        <a:solidFill>
                          <a:srgbClr val="0070C0"/>
                        </a:solidFill>
                        <a:effectLst/>
                        <a:latin typeface="Times New Roman" pitchFamily="18" charset="0"/>
                        <a:ea typeface="Calibri" pitchFamily="34" charset="0"/>
                        <a:cs typeface="Times New Roman" pitchFamily="18" charset="0"/>
                      </a:endParaRPr>
                    </a:p>
                    <a:p>
                      <a:pPr marL="0" marR="0" lvl="0" indent="0" algn="ctr" defTabSz="914400" rtl="0" eaLnBrk="1" fontAlgn="base" latinLnBrk="0" hangingPunct="1">
                        <a:lnSpc>
                          <a:spcPts val="1700"/>
                        </a:lnSpc>
                        <a:spcBef>
                          <a:spcPts val="600"/>
                        </a:spcBef>
                        <a:spcAft>
                          <a:spcPct val="0"/>
                        </a:spcAft>
                        <a:buClrTx/>
                        <a:buSzTx/>
                        <a:buFontTx/>
                        <a:buNone/>
                        <a:tabLst/>
                      </a:pPr>
                      <a:endParaRPr kumimoji="0" lang="en-US" sz="1800" b="1" i="0" u="none" strike="noStrike" cap="none" normalizeH="0" baseline="0">
                        <a:ln>
                          <a:noFill/>
                        </a:ln>
                        <a:solidFill>
                          <a:srgbClr val="0070C0"/>
                        </a:solidFill>
                        <a:effectLst/>
                        <a:latin typeface="Times New Roman" pitchFamily="18" charset="0"/>
                        <a:ea typeface="Calibri" pitchFamily="34" charset="0"/>
                        <a:cs typeface="Times New Roman" pitchFamily="18" charset="0"/>
                      </a:endParaRPr>
                    </a:p>
                    <a:p>
                      <a:pPr marL="0" marR="0" lvl="0" indent="0" algn="ctr" defTabSz="914400" rtl="0" eaLnBrk="1" fontAlgn="base" latinLnBrk="0" hangingPunct="1">
                        <a:lnSpc>
                          <a:spcPct val="100000"/>
                        </a:lnSpc>
                        <a:spcBef>
                          <a:spcPts val="600"/>
                        </a:spcBef>
                        <a:spcAft>
                          <a:spcPct val="0"/>
                        </a:spcAft>
                        <a:buClrTx/>
                        <a:buSzTx/>
                        <a:buFontTx/>
                        <a:buNone/>
                        <a:tabLst/>
                      </a:pPr>
                      <a:endParaRPr kumimoji="0" lang="en-US" sz="1800" b="1" i="0" u="none" strike="noStrike" cap="none" normalizeH="0" baseline="0">
                        <a:ln>
                          <a:noFill/>
                        </a:ln>
                        <a:solidFill>
                          <a:srgbClr val="0070C0"/>
                        </a:solidFill>
                        <a:effectLst/>
                        <a:latin typeface="Times New Roman" pitchFamily="18" charset="0"/>
                        <a:ea typeface="Calibri" pitchFamily="34" charset="0"/>
                        <a:cs typeface="Times New Roman" pitchFamily="18" charset="0"/>
                      </a:endParaRPr>
                    </a:p>
                  </a:txBody>
                  <a:tcPr marL="63305" marR="63305" marT="0" marB="0"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F4EFE8">
                        <a:alpha val="0"/>
                      </a:srgbClr>
                    </a:solidFill>
                  </a:tcPr>
                </a:tc>
                <a:tc>
                  <a:txBody>
                    <a:body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en-US" sz="18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a</a:t>
                      </a:r>
                      <a:r>
                        <a:rPr kumimoji="0" lang="en-US" sz="17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700" b="1"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Lập</a:t>
                      </a:r>
                      <a:r>
                        <a:rPr kumimoji="0" lang="en-US" sz="1700" b="1"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700" b="1"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được</a:t>
                      </a:r>
                      <a:r>
                        <a:rPr kumimoji="0" lang="en-US" sz="1700" b="1"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700" b="1"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thành</a:t>
                      </a:r>
                      <a:r>
                        <a:rPr kumimoji="0" lang="en-US" sz="1700" b="1"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700" b="1"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tích</a:t>
                      </a:r>
                      <a:r>
                        <a:rPr kumimoji="0" lang="en-US" sz="1700" b="1"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700" b="1"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xuất</a:t>
                      </a:r>
                      <a:r>
                        <a:rPr kumimoji="0" lang="en-US" sz="1700" b="1"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700" b="1"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sắc</a:t>
                      </a:r>
                      <a:r>
                        <a:rPr kumimoji="0" lang="en-US" sz="1700" b="1"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700" b="1"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có</a:t>
                      </a:r>
                      <a:r>
                        <a:rPr kumimoji="0" lang="en-US" sz="1700" b="1"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700" b="1"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phạm</a:t>
                      </a:r>
                      <a:r>
                        <a:rPr kumimoji="0" lang="en-US" sz="1700" b="1"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vi </a:t>
                      </a:r>
                      <a:r>
                        <a:rPr kumimoji="0" lang="en-US" sz="1700" b="1"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ảnh</a:t>
                      </a:r>
                      <a:r>
                        <a:rPr kumimoji="0" lang="en-US" sz="1700" b="1"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700" b="1"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hưởng</a:t>
                      </a:r>
                      <a:r>
                        <a:rPr kumimoji="0" lang="en-US" sz="1700" b="1"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700" b="1"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nêu</a:t>
                      </a:r>
                      <a:r>
                        <a:rPr kumimoji="0" lang="en-US" sz="1700" b="1"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700" b="1"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gương</a:t>
                      </a:r>
                      <a:r>
                        <a:rPr kumimoji="0" lang="en-US" sz="1700" b="1"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700" b="1"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toàn</a:t>
                      </a:r>
                      <a:r>
                        <a:rPr kumimoji="0" lang="en-US" sz="1700" b="1"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700" b="1"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quốc</a:t>
                      </a:r>
                      <a:r>
                        <a:rPr kumimoji="0" lang="en-US" sz="1700" b="1"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a:t>
                      </a:r>
                      <a:endParaRPr kumimoji="0" lang="en-US" sz="17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en-US" sz="17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b) </a:t>
                      </a:r>
                      <a:r>
                        <a:rPr kumimoji="0" lang="sq-AL" sz="17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Đã được </a:t>
                      </a:r>
                      <a:r>
                        <a:rPr kumimoji="0" lang="en-US" sz="17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HCLĐ </a:t>
                      </a:r>
                      <a:r>
                        <a:rPr kumimoji="0" lang="en-US" sz="17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hạng</a:t>
                      </a:r>
                      <a:r>
                        <a:rPr kumimoji="0" lang="en-US" sz="17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7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Nhì</a:t>
                      </a:r>
                      <a:r>
                        <a:rPr kumimoji="0" lang="sq-AL" sz="17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700" b="1" i="1" u="none" strike="noStrike" cap="none" normalizeH="0" baseline="0" dirty="0" err="1">
                          <a:ln>
                            <a:noFill/>
                          </a:ln>
                          <a:solidFill>
                            <a:srgbClr val="FF0000"/>
                          </a:solidFill>
                          <a:effectLst/>
                          <a:latin typeface="Times New Roman" pitchFamily="18" charset="0"/>
                          <a:ea typeface="Calibri" pitchFamily="34" charset="0"/>
                          <a:cs typeface="Times New Roman" pitchFamily="18" charset="0"/>
                        </a:rPr>
                        <a:t>và</a:t>
                      </a:r>
                      <a:r>
                        <a:rPr kumimoji="0" lang="en-US" sz="1700" b="1" i="1" u="none" strike="noStrike" cap="none" normalizeH="0" baseline="0" dirty="0">
                          <a:ln>
                            <a:noFill/>
                          </a:ln>
                          <a:solidFill>
                            <a:srgbClr val="FF0000"/>
                          </a:solidFill>
                          <a:effectLst/>
                          <a:latin typeface="Times New Roman" pitchFamily="18" charset="0"/>
                          <a:ea typeface="Calibri" pitchFamily="34" charset="0"/>
                          <a:cs typeface="Times New Roman" pitchFamily="18" charset="0"/>
                        </a:rPr>
                        <a:t> </a:t>
                      </a:r>
                      <a:r>
                        <a:rPr kumimoji="0" lang="en-US" sz="1700" b="1" i="1" u="none" strike="noStrike" cap="none" normalizeH="0" baseline="0" dirty="0" err="1">
                          <a:ln>
                            <a:noFill/>
                          </a:ln>
                          <a:solidFill>
                            <a:srgbClr val="FF0000"/>
                          </a:solidFill>
                          <a:effectLst/>
                          <a:latin typeface="Times New Roman" pitchFamily="18" charset="0"/>
                          <a:ea typeface="Calibri" pitchFamily="34" charset="0"/>
                          <a:cs typeface="Times New Roman" pitchFamily="18" charset="0"/>
                        </a:rPr>
                        <a:t>sau</a:t>
                      </a:r>
                      <a:r>
                        <a:rPr kumimoji="0" lang="en-US" sz="1700" b="1" i="1" u="none" strike="noStrike" cap="none" normalizeH="0" baseline="0" dirty="0">
                          <a:ln>
                            <a:noFill/>
                          </a:ln>
                          <a:solidFill>
                            <a:srgbClr val="FF0000"/>
                          </a:solidFill>
                          <a:effectLst/>
                          <a:latin typeface="Times New Roman" pitchFamily="18" charset="0"/>
                          <a:ea typeface="Calibri" pitchFamily="34" charset="0"/>
                          <a:cs typeface="Times New Roman" pitchFamily="18" charset="0"/>
                        </a:rPr>
                        <a:t> </a:t>
                      </a:r>
                      <a:r>
                        <a:rPr kumimoji="0" lang="en-US" sz="1700" b="1" i="1" u="none" strike="noStrike" cap="none" normalizeH="0" baseline="0" dirty="0" err="1">
                          <a:ln>
                            <a:noFill/>
                          </a:ln>
                          <a:solidFill>
                            <a:srgbClr val="FF0000"/>
                          </a:solidFill>
                          <a:effectLst/>
                          <a:latin typeface="Times New Roman" pitchFamily="18" charset="0"/>
                          <a:ea typeface="Calibri" pitchFamily="34" charset="0"/>
                          <a:cs typeface="Times New Roman" pitchFamily="18" charset="0"/>
                        </a:rPr>
                        <a:t>đó</a:t>
                      </a:r>
                      <a:r>
                        <a:rPr kumimoji="0" lang="en-US" sz="1700" b="1" i="1" u="none" strike="noStrike" cap="none" normalizeH="0" baseline="0" dirty="0">
                          <a:ln>
                            <a:noFill/>
                          </a:ln>
                          <a:solidFill>
                            <a:srgbClr val="FF0000"/>
                          </a:solidFill>
                          <a:effectLst/>
                          <a:latin typeface="Times New Roman" pitchFamily="18" charset="0"/>
                          <a:ea typeface="Calibri" pitchFamily="34" charset="0"/>
                          <a:cs typeface="Times New Roman" pitchFamily="18" charset="0"/>
                        </a:rPr>
                        <a:t> </a:t>
                      </a:r>
                      <a:r>
                        <a:rPr kumimoji="0" lang="en-US" sz="1700" b="1" i="1" u="none" strike="noStrike" cap="none" normalizeH="0" baseline="0" dirty="0" err="1">
                          <a:ln>
                            <a:noFill/>
                          </a:ln>
                          <a:solidFill>
                            <a:srgbClr val="FF0000"/>
                          </a:solidFill>
                          <a:effectLst/>
                          <a:latin typeface="Times New Roman" pitchFamily="18" charset="0"/>
                          <a:ea typeface="Calibri" pitchFamily="34" charset="0"/>
                          <a:cs typeface="Times New Roman" pitchFamily="18" charset="0"/>
                        </a:rPr>
                        <a:t>có</a:t>
                      </a:r>
                      <a:r>
                        <a:rPr kumimoji="0" lang="en-US" sz="1700" b="1" i="1" u="none" strike="noStrike" cap="none" normalizeH="0" baseline="0" dirty="0">
                          <a:ln>
                            <a:noFill/>
                          </a:ln>
                          <a:solidFill>
                            <a:srgbClr val="FF0000"/>
                          </a:solidFill>
                          <a:effectLst/>
                          <a:latin typeface="Times New Roman" pitchFamily="18" charset="0"/>
                          <a:ea typeface="Calibri" pitchFamily="34" charset="0"/>
                          <a:cs typeface="Times New Roman" pitchFamily="18" charset="0"/>
                        </a:rPr>
                        <a:t> </a:t>
                      </a:r>
                      <a:r>
                        <a:rPr kumimoji="0" lang="en-US" sz="1700" b="1" i="1" u="none" strike="noStrike" cap="none" normalizeH="0" baseline="0" dirty="0" err="1">
                          <a:ln>
                            <a:noFill/>
                          </a:ln>
                          <a:solidFill>
                            <a:srgbClr val="FF0000"/>
                          </a:solidFill>
                          <a:effectLst/>
                          <a:latin typeface="Times New Roman" pitchFamily="18" charset="0"/>
                          <a:ea typeface="Calibri" pitchFamily="34" charset="0"/>
                          <a:cs typeface="Times New Roman" pitchFamily="18" charset="0"/>
                        </a:rPr>
                        <a:t>liên</a:t>
                      </a:r>
                      <a:r>
                        <a:rPr kumimoji="0" lang="en-US" sz="1700" b="1" i="1" u="none" strike="noStrike" cap="none" normalizeH="0" baseline="0" dirty="0">
                          <a:ln>
                            <a:noFill/>
                          </a:ln>
                          <a:solidFill>
                            <a:srgbClr val="FF0000"/>
                          </a:solidFill>
                          <a:effectLst/>
                          <a:latin typeface="Times New Roman" pitchFamily="18" charset="0"/>
                          <a:ea typeface="Calibri" pitchFamily="34" charset="0"/>
                          <a:cs typeface="Times New Roman" pitchFamily="18" charset="0"/>
                        </a:rPr>
                        <a:t> </a:t>
                      </a:r>
                      <a:r>
                        <a:rPr kumimoji="0" lang="en-US" sz="1700" b="1" i="1" u="none" strike="noStrike" cap="none" normalizeH="0" baseline="0" dirty="0" err="1">
                          <a:ln>
                            <a:noFill/>
                          </a:ln>
                          <a:solidFill>
                            <a:srgbClr val="FF0000"/>
                          </a:solidFill>
                          <a:effectLst/>
                          <a:latin typeface="Times New Roman" pitchFamily="18" charset="0"/>
                          <a:ea typeface="Calibri" pitchFamily="34" charset="0"/>
                          <a:cs typeface="Times New Roman" pitchFamily="18" charset="0"/>
                        </a:rPr>
                        <a:t>tục</a:t>
                      </a:r>
                      <a:r>
                        <a:rPr kumimoji="0" lang="en-US" sz="1700" b="1" i="1" u="none" strike="noStrike" cap="none" normalizeH="0" baseline="0" dirty="0">
                          <a:ln>
                            <a:noFill/>
                          </a:ln>
                          <a:solidFill>
                            <a:srgbClr val="FF0000"/>
                          </a:solidFill>
                          <a:effectLst/>
                          <a:latin typeface="Times New Roman" pitchFamily="18" charset="0"/>
                          <a:ea typeface="Calibri" pitchFamily="34" charset="0"/>
                          <a:cs typeface="Times New Roman" pitchFamily="18" charset="0"/>
                        </a:rPr>
                        <a:t> </a:t>
                      </a:r>
                      <a:r>
                        <a:rPr kumimoji="0" lang="en-US" sz="1700" b="1" i="1" u="none" strike="noStrike" cap="none" normalizeH="0" baseline="0" dirty="0" err="1">
                          <a:ln>
                            <a:noFill/>
                          </a:ln>
                          <a:solidFill>
                            <a:srgbClr val="FF0000"/>
                          </a:solidFill>
                          <a:effectLst/>
                          <a:latin typeface="Times New Roman" pitchFamily="18" charset="0"/>
                          <a:ea typeface="Calibri" pitchFamily="34" charset="0"/>
                          <a:cs typeface="Times New Roman" pitchFamily="18" charset="0"/>
                        </a:rPr>
                        <a:t>từ</a:t>
                      </a:r>
                      <a:r>
                        <a:rPr kumimoji="0" lang="en-US" sz="1700" b="1" i="1" u="none" strike="noStrike" cap="none" normalizeH="0" baseline="0" dirty="0">
                          <a:ln>
                            <a:noFill/>
                          </a:ln>
                          <a:solidFill>
                            <a:srgbClr val="FF0000"/>
                          </a:solidFill>
                          <a:effectLst/>
                          <a:latin typeface="Times New Roman" pitchFamily="18" charset="0"/>
                          <a:ea typeface="Calibri" pitchFamily="34" charset="0"/>
                          <a:cs typeface="Times New Roman" pitchFamily="18" charset="0"/>
                        </a:rPr>
                        <a:t> 05 </a:t>
                      </a:r>
                      <a:r>
                        <a:rPr kumimoji="0" lang="en-US" sz="1700" b="1" i="1" u="none" strike="noStrike" cap="none" normalizeH="0" baseline="0" dirty="0" err="1">
                          <a:ln>
                            <a:noFill/>
                          </a:ln>
                          <a:solidFill>
                            <a:srgbClr val="FF0000"/>
                          </a:solidFill>
                          <a:effectLst/>
                          <a:latin typeface="Times New Roman" pitchFamily="18" charset="0"/>
                          <a:ea typeface="Calibri" pitchFamily="34" charset="0"/>
                          <a:cs typeface="Times New Roman" pitchFamily="18" charset="0"/>
                        </a:rPr>
                        <a:t>năm</a:t>
                      </a:r>
                      <a:r>
                        <a:rPr kumimoji="0" lang="en-US" sz="1700" b="1" i="1" u="none" strike="noStrike" cap="none" normalizeH="0" baseline="0" dirty="0">
                          <a:ln>
                            <a:noFill/>
                          </a:ln>
                          <a:solidFill>
                            <a:srgbClr val="FF0000"/>
                          </a:solidFill>
                          <a:effectLst/>
                          <a:latin typeface="Times New Roman" pitchFamily="18" charset="0"/>
                          <a:ea typeface="Calibri" pitchFamily="34" charset="0"/>
                          <a:cs typeface="Times New Roman" pitchFamily="18" charset="0"/>
                        </a:rPr>
                        <a:t> </a:t>
                      </a:r>
                      <a:r>
                        <a:rPr kumimoji="0" lang="en-US" sz="1700" b="1" i="1" u="none" strike="noStrike" cap="none" normalizeH="0" baseline="0" dirty="0" err="1">
                          <a:ln>
                            <a:noFill/>
                          </a:ln>
                          <a:solidFill>
                            <a:srgbClr val="FF0000"/>
                          </a:solidFill>
                          <a:effectLst/>
                          <a:latin typeface="Times New Roman" pitchFamily="18" charset="0"/>
                          <a:ea typeface="Calibri" pitchFamily="34" charset="0"/>
                          <a:cs typeface="Times New Roman" pitchFamily="18" charset="0"/>
                        </a:rPr>
                        <a:t>trở</a:t>
                      </a:r>
                      <a:r>
                        <a:rPr kumimoji="0" lang="en-US" sz="1700" b="1" i="1" u="none" strike="noStrike" cap="none" normalizeH="0" baseline="0" dirty="0">
                          <a:ln>
                            <a:noFill/>
                          </a:ln>
                          <a:solidFill>
                            <a:srgbClr val="FF0000"/>
                          </a:solidFill>
                          <a:effectLst/>
                          <a:latin typeface="Times New Roman" pitchFamily="18" charset="0"/>
                          <a:ea typeface="Calibri" pitchFamily="34" charset="0"/>
                          <a:cs typeface="Times New Roman" pitchFamily="18" charset="0"/>
                        </a:rPr>
                        <a:t> </a:t>
                      </a:r>
                      <a:r>
                        <a:rPr kumimoji="0" lang="en-US" sz="1700" b="1" i="1" u="none" strike="noStrike" cap="none" normalizeH="0" baseline="0" dirty="0" err="1">
                          <a:ln>
                            <a:noFill/>
                          </a:ln>
                          <a:solidFill>
                            <a:srgbClr val="FF0000"/>
                          </a:solidFill>
                          <a:effectLst/>
                          <a:latin typeface="Times New Roman" pitchFamily="18" charset="0"/>
                          <a:ea typeface="Calibri" pitchFamily="34" charset="0"/>
                          <a:cs typeface="Times New Roman" pitchFamily="18" charset="0"/>
                        </a:rPr>
                        <a:t>lên</a:t>
                      </a:r>
                      <a:r>
                        <a:rPr kumimoji="0" lang="en-US" sz="1700" b="1" i="1" u="none" strike="noStrike" cap="none" normalizeH="0" baseline="0" dirty="0">
                          <a:ln>
                            <a:noFill/>
                          </a:ln>
                          <a:solidFill>
                            <a:srgbClr val="FF0000"/>
                          </a:solidFill>
                          <a:effectLst/>
                          <a:latin typeface="Times New Roman" pitchFamily="18" charset="0"/>
                          <a:ea typeface="Calibri" pitchFamily="34" charset="0"/>
                          <a:cs typeface="Times New Roman" pitchFamily="18" charset="0"/>
                        </a:rPr>
                        <a:t> </a:t>
                      </a:r>
                      <a:r>
                        <a:rPr kumimoji="0" lang="en-US" sz="1700" b="1" i="1" u="none" strike="noStrike" cap="none" normalizeH="0" baseline="0" dirty="0" err="1">
                          <a:ln>
                            <a:noFill/>
                          </a:ln>
                          <a:solidFill>
                            <a:srgbClr val="FF0000"/>
                          </a:solidFill>
                          <a:effectLst/>
                          <a:latin typeface="Times New Roman" pitchFamily="18" charset="0"/>
                          <a:ea typeface="Calibri" pitchFamily="34" charset="0"/>
                          <a:cs typeface="Times New Roman" pitchFamily="18" charset="0"/>
                        </a:rPr>
                        <a:t>đến</a:t>
                      </a:r>
                      <a:r>
                        <a:rPr kumimoji="0" lang="en-US" sz="1700" b="1" i="1" u="none" strike="noStrike" cap="none" normalizeH="0" baseline="0" dirty="0">
                          <a:ln>
                            <a:noFill/>
                          </a:ln>
                          <a:solidFill>
                            <a:srgbClr val="FF0000"/>
                          </a:solidFill>
                          <a:effectLst/>
                          <a:latin typeface="Times New Roman" pitchFamily="18" charset="0"/>
                          <a:ea typeface="Calibri" pitchFamily="34" charset="0"/>
                          <a:cs typeface="Times New Roman" pitchFamily="18" charset="0"/>
                        </a:rPr>
                        <a:t> </a:t>
                      </a:r>
                      <a:r>
                        <a:rPr kumimoji="0" lang="en-US" sz="1700" b="1" i="1" u="none" strike="noStrike" cap="none" normalizeH="0" baseline="0" dirty="0" err="1">
                          <a:ln>
                            <a:noFill/>
                          </a:ln>
                          <a:solidFill>
                            <a:srgbClr val="FF0000"/>
                          </a:solidFill>
                          <a:effectLst/>
                          <a:latin typeface="Times New Roman" pitchFamily="18" charset="0"/>
                          <a:ea typeface="Calibri" pitchFamily="34" charset="0"/>
                          <a:cs typeface="Times New Roman" pitchFamily="18" charset="0"/>
                        </a:rPr>
                        <a:t>thời</a:t>
                      </a:r>
                      <a:r>
                        <a:rPr kumimoji="0" lang="en-US" sz="1700" b="1" i="1" u="none" strike="noStrike" cap="none" normalizeH="0" baseline="0" dirty="0">
                          <a:ln>
                            <a:noFill/>
                          </a:ln>
                          <a:solidFill>
                            <a:srgbClr val="FF0000"/>
                          </a:solidFill>
                          <a:effectLst/>
                          <a:latin typeface="Times New Roman" pitchFamily="18" charset="0"/>
                          <a:ea typeface="Calibri" pitchFamily="34" charset="0"/>
                          <a:cs typeface="Times New Roman" pitchFamily="18" charset="0"/>
                        </a:rPr>
                        <a:t> </a:t>
                      </a:r>
                      <a:r>
                        <a:rPr kumimoji="0" lang="en-US" sz="1700" b="1" i="1" u="none" strike="noStrike" cap="none" normalizeH="0" baseline="0" dirty="0" err="1">
                          <a:ln>
                            <a:noFill/>
                          </a:ln>
                          <a:solidFill>
                            <a:srgbClr val="FF0000"/>
                          </a:solidFill>
                          <a:effectLst/>
                          <a:latin typeface="Times New Roman" pitchFamily="18" charset="0"/>
                          <a:ea typeface="Calibri" pitchFamily="34" charset="0"/>
                          <a:cs typeface="Times New Roman" pitchFamily="18" charset="0"/>
                        </a:rPr>
                        <a:t>điểm</a:t>
                      </a:r>
                      <a:r>
                        <a:rPr kumimoji="0" lang="en-US" sz="1700" b="1" i="1" u="none" strike="noStrike" cap="none" normalizeH="0" baseline="0" dirty="0">
                          <a:ln>
                            <a:noFill/>
                          </a:ln>
                          <a:solidFill>
                            <a:srgbClr val="FF0000"/>
                          </a:solidFill>
                          <a:effectLst/>
                          <a:latin typeface="Times New Roman" pitchFamily="18" charset="0"/>
                          <a:ea typeface="Calibri" pitchFamily="34" charset="0"/>
                          <a:cs typeface="Times New Roman" pitchFamily="18" charset="0"/>
                        </a:rPr>
                        <a:t> </a:t>
                      </a:r>
                      <a:r>
                        <a:rPr kumimoji="0" lang="en-US" sz="1700" b="1" i="1" u="none" strike="noStrike" cap="none" normalizeH="0" baseline="0" dirty="0" err="1">
                          <a:ln>
                            <a:noFill/>
                          </a:ln>
                          <a:solidFill>
                            <a:srgbClr val="FF0000"/>
                          </a:solidFill>
                          <a:effectLst/>
                          <a:latin typeface="Times New Roman" pitchFamily="18" charset="0"/>
                          <a:ea typeface="Calibri" pitchFamily="34" charset="0"/>
                          <a:cs typeface="Times New Roman" pitchFamily="18" charset="0"/>
                        </a:rPr>
                        <a:t>đề</a:t>
                      </a:r>
                      <a:r>
                        <a:rPr kumimoji="0" lang="en-US" sz="1700" b="1" i="1" u="none" strike="noStrike" cap="none" normalizeH="0" baseline="0" dirty="0">
                          <a:ln>
                            <a:noFill/>
                          </a:ln>
                          <a:solidFill>
                            <a:srgbClr val="FF0000"/>
                          </a:solidFill>
                          <a:effectLst/>
                          <a:latin typeface="Times New Roman" pitchFamily="18" charset="0"/>
                          <a:ea typeface="Calibri" pitchFamily="34" charset="0"/>
                          <a:cs typeface="Times New Roman" pitchFamily="18" charset="0"/>
                        </a:rPr>
                        <a:t> </a:t>
                      </a:r>
                      <a:r>
                        <a:rPr kumimoji="0" lang="en-US" sz="1700" b="1" i="1" u="none" strike="noStrike" cap="none" normalizeH="0" baseline="0" dirty="0" err="1">
                          <a:ln>
                            <a:noFill/>
                          </a:ln>
                          <a:solidFill>
                            <a:srgbClr val="FF0000"/>
                          </a:solidFill>
                          <a:effectLst/>
                          <a:latin typeface="Times New Roman" pitchFamily="18" charset="0"/>
                          <a:ea typeface="Calibri" pitchFamily="34" charset="0"/>
                          <a:cs typeface="Times New Roman" pitchFamily="18" charset="0"/>
                        </a:rPr>
                        <a:t>nghị</a:t>
                      </a:r>
                      <a:r>
                        <a:rPr kumimoji="0" lang="en-US" sz="1700" b="1" i="1" u="none" strike="noStrike" cap="none" normalizeH="0" baseline="0" dirty="0">
                          <a:ln>
                            <a:noFill/>
                          </a:ln>
                          <a:solidFill>
                            <a:srgbClr val="FF0000"/>
                          </a:solidFill>
                          <a:effectLst/>
                          <a:latin typeface="Times New Roman" pitchFamily="18" charset="0"/>
                          <a:ea typeface="Calibri" pitchFamily="34" charset="0"/>
                          <a:cs typeface="Times New Roman" pitchFamily="18" charset="0"/>
                        </a:rPr>
                        <a:t> </a:t>
                      </a:r>
                      <a:r>
                        <a:rPr kumimoji="0" lang="en-US" sz="1700" b="1" i="1" u="none" strike="noStrike" cap="none" normalizeH="0" baseline="0" dirty="0" err="1">
                          <a:ln>
                            <a:noFill/>
                          </a:ln>
                          <a:solidFill>
                            <a:srgbClr val="FF0000"/>
                          </a:solidFill>
                          <a:effectLst/>
                          <a:latin typeface="Times New Roman" pitchFamily="18" charset="0"/>
                          <a:ea typeface="Calibri" pitchFamily="34" charset="0"/>
                          <a:cs typeface="Times New Roman" pitchFamily="18" charset="0"/>
                        </a:rPr>
                        <a:t>được</a:t>
                      </a:r>
                      <a:r>
                        <a:rPr kumimoji="0" lang="en-US" sz="1700" b="1" i="1" u="none" strike="noStrike" cap="none" normalizeH="0" baseline="0" dirty="0">
                          <a:ln>
                            <a:noFill/>
                          </a:ln>
                          <a:solidFill>
                            <a:srgbClr val="FF0000"/>
                          </a:solidFill>
                          <a:effectLst/>
                          <a:latin typeface="Times New Roman" pitchFamily="18" charset="0"/>
                          <a:ea typeface="Calibri" pitchFamily="34" charset="0"/>
                          <a:cs typeface="Times New Roman" pitchFamily="18" charset="0"/>
                        </a:rPr>
                        <a:t> </a:t>
                      </a:r>
                      <a:r>
                        <a:rPr kumimoji="0" lang="en-US" sz="1700" b="1" i="1" u="none" strike="noStrike" cap="none" normalizeH="0" baseline="0" dirty="0" err="1">
                          <a:ln>
                            <a:noFill/>
                          </a:ln>
                          <a:solidFill>
                            <a:srgbClr val="FF0000"/>
                          </a:solidFill>
                          <a:effectLst/>
                          <a:latin typeface="Times New Roman" pitchFamily="18" charset="0"/>
                          <a:ea typeface="Calibri" pitchFamily="34" charset="0"/>
                          <a:cs typeface="Times New Roman" pitchFamily="18" charset="0"/>
                        </a:rPr>
                        <a:t>công</a:t>
                      </a:r>
                      <a:r>
                        <a:rPr kumimoji="0" lang="en-US" sz="1700" b="1" i="1" u="none" strike="noStrike" cap="none" normalizeH="0" baseline="0" dirty="0">
                          <a:ln>
                            <a:noFill/>
                          </a:ln>
                          <a:solidFill>
                            <a:srgbClr val="FF0000"/>
                          </a:solidFill>
                          <a:effectLst/>
                          <a:latin typeface="Times New Roman" pitchFamily="18" charset="0"/>
                          <a:ea typeface="Calibri" pitchFamily="34" charset="0"/>
                          <a:cs typeface="Times New Roman" pitchFamily="18" charset="0"/>
                        </a:rPr>
                        <a:t> </a:t>
                      </a:r>
                      <a:r>
                        <a:rPr kumimoji="0" lang="en-US" sz="1700" b="1" i="1" u="none" strike="noStrike" cap="none" normalizeH="0" baseline="0" dirty="0" err="1">
                          <a:ln>
                            <a:noFill/>
                          </a:ln>
                          <a:solidFill>
                            <a:srgbClr val="FF0000"/>
                          </a:solidFill>
                          <a:effectLst/>
                          <a:latin typeface="Times New Roman" pitchFamily="18" charset="0"/>
                          <a:ea typeface="Calibri" pitchFamily="34" charset="0"/>
                          <a:cs typeface="Times New Roman" pitchFamily="18" charset="0"/>
                        </a:rPr>
                        <a:t>nhận</a:t>
                      </a:r>
                      <a:r>
                        <a:rPr kumimoji="0" lang="sq-AL" sz="1700" b="1" i="1" u="none" strike="noStrike" cap="none" normalizeH="0" baseline="0" dirty="0">
                          <a:ln>
                            <a:noFill/>
                          </a:ln>
                          <a:solidFill>
                            <a:srgbClr val="FF0000"/>
                          </a:solidFill>
                          <a:effectLst/>
                          <a:latin typeface="Times New Roman" pitchFamily="18" charset="0"/>
                          <a:ea typeface="Calibri" pitchFamily="34" charset="0"/>
                          <a:cs typeface="Times New Roman" pitchFamily="18" charset="0"/>
                        </a:rPr>
                        <a:t> </a:t>
                      </a:r>
                      <a:r>
                        <a:rPr kumimoji="0" lang="en-US" sz="1700" b="1" i="1" u="none" strike="noStrike" cap="none" normalizeH="0" baseline="0" dirty="0">
                          <a:ln>
                            <a:noFill/>
                          </a:ln>
                          <a:solidFill>
                            <a:srgbClr val="FF0000"/>
                          </a:solidFill>
                          <a:effectLst/>
                          <a:latin typeface="Times New Roman" pitchFamily="18" charset="0"/>
                          <a:ea typeface="Calibri" pitchFamily="34" charset="0"/>
                          <a:cs typeface="Times New Roman" pitchFamily="18" charset="0"/>
                        </a:rPr>
                        <a:t>HTXSNV </a:t>
                      </a:r>
                      <a:r>
                        <a:rPr kumimoji="0" lang="sq-AL" sz="1700" b="1" i="1" u="none" strike="noStrike" cap="none" normalizeH="0" baseline="0" dirty="0">
                          <a:ln>
                            <a:noFill/>
                          </a:ln>
                          <a:solidFill>
                            <a:srgbClr val="FF0000"/>
                          </a:solidFill>
                          <a:effectLst/>
                          <a:latin typeface="Times New Roman" pitchFamily="18" charset="0"/>
                          <a:ea typeface="Calibri" pitchFamily="34" charset="0"/>
                          <a:cs typeface="Times New Roman" pitchFamily="18" charset="0"/>
                        </a:rPr>
                        <a:t>hoặc đạt danh hiệu Tập thể lao động xuất sắc</a:t>
                      </a:r>
                      <a:r>
                        <a:rPr kumimoji="0" lang="sq-AL" sz="17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7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trong</a:t>
                      </a:r>
                      <a:r>
                        <a:rPr kumimoji="0" lang="en-US" sz="17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7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thời</a:t>
                      </a:r>
                      <a:r>
                        <a:rPr kumimoji="0" lang="en-US" sz="17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7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gian</a:t>
                      </a:r>
                      <a:r>
                        <a:rPr kumimoji="0" lang="en-US" sz="17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7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đó</a:t>
                      </a:r>
                      <a:r>
                        <a:rPr kumimoji="0" lang="en-US" sz="17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7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có</a:t>
                      </a:r>
                      <a:r>
                        <a:rPr kumimoji="0" lang="en-US" sz="17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sq-AL" sz="17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02 Cờ C</a:t>
                      </a:r>
                      <a:r>
                        <a:rPr kumimoji="0" lang="en-US" sz="17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P </a:t>
                      </a:r>
                      <a:r>
                        <a:rPr kumimoji="0" lang="en-US" sz="17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hoặc</a:t>
                      </a:r>
                      <a:r>
                        <a:rPr kumimoji="0" lang="en-US" sz="17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sq-AL" sz="17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01 Cờ C</a:t>
                      </a:r>
                      <a:r>
                        <a:rPr kumimoji="0" lang="en-US" sz="17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P,</a:t>
                      </a:r>
                      <a:r>
                        <a:rPr kumimoji="0" lang="sq-AL" sz="17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sq-AL" sz="1700" b="1"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02 Cờ </a:t>
                      </a:r>
                      <a:r>
                        <a:rPr kumimoji="0" lang="en-US" sz="1700" b="1"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cấp</a:t>
                      </a:r>
                      <a:r>
                        <a:rPr kumimoji="0" lang="en-US" sz="1700" b="1"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sq-AL" sz="1700" b="1"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Bộ</a:t>
                      </a:r>
                      <a:r>
                        <a:rPr kumimoji="0" lang="en-US" sz="1700" b="1"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700" b="1"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tỉnh</a:t>
                      </a:r>
                      <a:r>
                        <a:rPr kumimoji="0" lang="sq-AL" sz="1700" b="1"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700" b="1"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hoặc</a:t>
                      </a:r>
                      <a:r>
                        <a:rPr kumimoji="0" lang="en-US" sz="1700" b="1"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sq-AL" sz="1700" b="1"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04 Cờ</a:t>
                      </a:r>
                      <a:r>
                        <a:rPr kumimoji="0" lang="en-US" sz="1700" b="1"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700" b="1"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cấp</a:t>
                      </a:r>
                      <a:r>
                        <a:rPr kumimoji="0" lang="sq-AL" sz="1700" b="1"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Bộ</a:t>
                      </a:r>
                      <a:r>
                        <a:rPr kumimoji="0" lang="en-US" sz="1700" b="1"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700" b="1"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tỉnh</a:t>
                      </a:r>
                      <a:r>
                        <a:rPr kumimoji="0" lang="sq-AL" sz="1700" b="1"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a:t>
                      </a:r>
                      <a:endParaRPr kumimoji="0" lang="en-US" sz="1700" b="1" i="0" u="none" strike="noStrike" cap="none" normalizeH="0" baseline="0" dirty="0">
                        <a:ln>
                          <a:noFill/>
                        </a:ln>
                        <a:solidFill>
                          <a:srgbClr val="002060"/>
                        </a:solidFill>
                        <a:effectLst/>
                        <a:latin typeface="Times New Roman" pitchFamily="18" charset="0"/>
                        <a:ea typeface="Calibri" pitchFamily="34"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en-US" sz="1700" b="1"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TT </a:t>
                      </a:r>
                      <a:r>
                        <a:rPr kumimoji="0" lang="sq-AL" sz="1700" b="1"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không thuộc đối tượng tặng Cờ thi đua trong thời gian đó có 04 BK </a:t>
                      </a:r>
                      <a:r>
                        <a:rPr kumimoji="0" lang="en-US" sz="1700" b="1"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cấp</a:t>
                      </a:r>
                      <a:r>
                        <a:rPr kumimoji="0" lang="en-US" sz="1700" b="1"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sq-AL" sz="1700" b="1"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bộ, </a:t>
                      </a:r>
                      <a:r>
                        <a:rPr kumimoji="0" lang="en-US" sz="1700" b="1"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tỉnh</a:t>
                      </a:r>
                      <a:endParaRPr kumimoji="0" lang="en-US" sz="17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endParaRPr>
                    </a:p>
                  </a:txBody>
                  <a:tcPr marL="63305" marR="63305" marT="0" marB="0"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F4EFE8">
                        <a:alpha val="0"/>
                      </a:srgbClr>
                    </a:solidFill>
                  </a:tcPr>
                </a:tc>
                <a:tc>
                  <a:txBody>
                    <a:body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en-US" sz="18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a</a:t>
                      </a:r>
                      <a:r>
                        <a:rPr kumimoji="0" lang="en-US" sz="1800" b="1"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800" b="1"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Lập</a:t>
                      </a:r>
                      <a:r>
                        <a:rPr kumimoji="0" lang="en-US" sz="1800" b="1"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800" b="1"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được</a:t>
                      </a:r>
                      <a:r>
                        <a:rPr kumimoji="0" lang="en-US" sz="1800" b="1"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800" b="1"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thành</a:t>
                      </a:r>
                      <a:r>
                        <a:rPr kumimoji="0" lang="en-US" sz="1800" b="1"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800" b="1"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tích</a:t>
                      </a:r>
                      <a:r>
                        <a:rPr kumimoji="0" lang="en-US" sz="1800" b="1"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800" b="1"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xuất</a:t>
                      </a:r>
                      <a:r>
                        <a:rPr kumimoji="0" lang="en-US" sz="1800" b="1"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800" b="1"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sắc</a:t>
                      </a:r>
                      <a:r>
                        <a:rPr kumimoji="0" lang="en-US" sz="1800" b="1"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800" b="1"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có</a:t>
                      </a:r>
                      <a:r>
                        <a:rPr kumimoji="0" lang="en-US" sz="1800" b="1"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800" b="1"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phạm</a:t>
                      </a:r>
                      <a:r>
                        <a:rPr kumimoji="0" lang="en-US" sz="1800" b="1"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vi </a:t>
                      </a:r>
                      <a:r>
                        <a:rPr kumimoji="0" lang="en-US" sz="1800" b="1"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ảnh</a:t>
                      </a:r>
                      <a:r>
                        <a:rPr kumimoji="0" lang="en-US" sz="1800" b="1"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800" b="1"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hưởng</a:t>
                      </a:r>
                      <a:r>
                        <a:rPr kumimoji="0" lang="en-US" sz="1800" b="1"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800" b="1"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nêu</a:t>
                      </a:r>
                      <a:r>
                        <a:rPr kumimoji="0" lang="en-US" sz="1800" b="1"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800" b="1"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trong</a:t>
                      </a:r>
                      <a:r>
                        <a:rPr kumimoji="0" lang="en-US" sz="1800" b="1"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800" b="1"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toàn</a:t>
                      </a:r>
                      <a:r>
                        <a:rPr kumimoji="0" lang="en-US" sz="1800" b="1"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800" b="1"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bộ</a:t>
                      </a:r>
                      <a:r>
                        <a:rPr kumimoji="0" lang="en-US" sz="1800" b="1"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800" b="1"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ngành</a:t>
                      </a:r>
                      <a:r>
                        <a:rPr kumimoji="0" lang="en-US" sz="1800" b="1"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800" b="1"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tỉnh</a:t>
                      </a:r>
                      <a:r>
                        <a:rPr kumimoji="0" lang="en-US" sz="1800" b="1"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a:t>
                      </a:r>
                    </a:p>
                    <a:p>
                      <a:pPr marL="0" marR="0" lvl="0" indent="0" algn="just"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b) </a:t>
                      </a:r>
                      <a:r>
                        <a:rPr kumimoji="0" lang="sq-AL" sz="18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Đã được </a:t>
                      </a:r>
                      <a:r>
                        <a:rPr kumimoji="0" lang="en-US" sz="18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HCLĐ </a:t>
                      </a:r>
                      <a:r>
                        <a:rPr kumimoji="0" lang="en-US" sz="18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hạng</a:t>
                      </a:r>
                      <a:r>
                        <a:rPr kumimoji="0" lang="en-US" sz="18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Ba </a:t>
                      </a:r>
                      <a:r>
                        <a:rPr kumimoji="0" lang="en-US" sz="1800" b="1" i="1" u="none" strike="noStrike" cap="none" normalizeH="0" baseline="0" dirty="0" err="1">
                          <a:ln>
                            <a:noFill/>
                          </a:ln>
                          <a:solidFill>
                            <a:srgbClr val="FF0000"/>
                          </a:solidFill>
                          <a:effectLst/>
                          <a:latin typeface="Times New Roman" pitchFamily="18" charset="0"/>
                          <a:ea typeface="Calibri" pitchFamily="34" charset="0"/>
                          <a:cs typeface="Times New Roman" pitchFamily="18" charset="0"/>
                        </a:rPr>
                        <a:t>và</a:t>
                      </a:r>
                      <a:r>
                        <a:rPr kumimoji="0" lang="en-US" sz="1800" b="1" i="1" u="none" strike="noStrike" cap="none" normalizeH="0" baseline="0" dirty="0">
                          <a:ln>
                            <a:noFill/>
                          </a:ln>
                          <a:solidFill>
                            <a:srgbClr val="FF0000"/>
                          </a:solidFill>
                          <a:effectLst/>
                          <a:latin typeface="Times New Roman" pitchFamily="18" charset="0"/>
                          <a:ea typeface="Calibri" pitchFamily="34" charset="0"/>
                          <a:cs typeface="Times New Roman" pitchFamily="18" charset="0"/>
                        </a:rPr>
                        <a:t> </a:t>
                      </a:r>
                      <a:r>
                        <a:rPr kumimoji="0" lang="en-US" sz="1800" b="1" i="1" u="none" strike="noStrike" cap="none" normalizeH="0" baseline="0" dirty="0" err="1">
                          <a:ln>
                            <a:noFill/>
                          </a:ln>
                          <a:solidFill>
                            <a:srgbClr val="FF0000"/>
                          </a:solidFill>
                          <a:effectLst/>
                          <a:latin typeface="Times New Roman" pitchFamily="18" charset="0"/>
                          <a:ea typeface="Calibri" pitchFamily="34" charset="0"/>
                          <a:cs typeface="Times New Roman" pitchFamily="18" charset="0"/>
                        </a:rPr>
                        <a:t>sau</a:t>
                      </a:r>
                      <a:r>
                        <a:rPr kumimoji="0" lang="en-US" sz="1800" b="1" i="1" u="none" strike="noStrike" cap="none" normalizeH="0" baseline="0" dirty="0">
                          <a:ln>
                            <a:noFill/>
                          </a:ln>
                          <a:solidFill>
                            <a:srgbClr val="FF0000"/>
                          </a:solidFill>
                          <a:effectLst/>
                          <a:latin typeface="Times New Roman" pitchFamily="18" charset="0"/>
                          <a:ea typeface="Calibri" pitchFamily="34" charset="0"/>
                          <a:cs typeface="Times New Roman" pitchFamily="18" charset="0"/>
                        </a:rPr>
                        <a:t> </a:t>
                      </a:r>
                      <a:r>
                        <a:rPr kumimoji="0" lang="en-US" sz="1800" b="1" i="1" u="none" strike="noStrike" cap="none" normalizeH="0" baseline="0" dirty="0" err="1">
                          <a:ln>
                            <a:noFill/>
                          </a:ln>
                          <a:solidFill>
                            <a:srgbClr val="FF0000"/>
                          </a:solidFill>
                          <a:effectLst/>
                          <a:latin typeface="Times New Roman" pitchFamily="18" charset="0"/>
                          <a:ea typeface="Calibri" pitchFamily="34" charset="0"/>
                          <a:cs typeface="Times New Roman" pitchFamily="18" charset="0"/>
                        </a:rPr>
                        <a:t>đó</a:t>
                      </a:r>
                      <a:r>
                        <a:rPr kumimoji="0" lang="en-US" sz="1800" b="1" i="1" u="none" strike="noStrike" cap="none" normalizeH="0" baseline="0" dirty="0">
                          <a:ln>
                            <a:noFill/>
                          </a:ln>
                          <a:solidFill>
                            <a:srgbClr val="FF0000"/>
                          </a:solidFill>
                          <a:effectLst/>
                          <a:latin typeface="Times New Roman" pitchFamily="18" charset="0"/>
                          <a:ea typeface="Calibri" pitchFamily="34" charset="0"/>
                          <a:cs typeface="Times New Roman" pitchFamily="18" charset="0"/>
                        </a:rPr>
                        <a:t> </a:t>
                      </a:r>
                      <a:r>
                        <a:rPr kumimoji="0" lang="en-US" sz="1800" b="1" i="1" u="none" strike="noStrike" cap="none" normalizeH="0" baseline="0" dirty="0" err="1">
                          <a:ln>
                            <a:noFill/>
                          </a:ln>
                          <a:solidFill>
                            <a:srgbClr val="FF0000"/>
                          </a:solidFill>
                          <a:effectLst/>
                          <a:latin typeface="Times New Roman" pitchFamily="18" charset="0"/>
                          <a:ea typeface="Calibri" pitchFamily="34" charset="0"/>
                          <a:cs typeface="Times New Roman" pitchFamily="18" charset="0"/>
                        </a:rPr>
                        <a:t>có</a:t>
                      </a:r>
                      <a:r>
                        <a:rPr kumimoji="0" lang="en-US" sz="1800" b="1" i="1" u="none" strike="noStrike" cap="none" normalizeH="0" baseline="0" dirty="0">
                          <a:ln>
                            <a:noFill/>
                          </a:ln>
                          <a:solidFill>
                            <a:srgbClr val="FF0000"/>
                          </a:solidFill>
                          <a:effectLst/>
                          <a:latin typeface="Times New Roman" pitchFamily="18" charset="0"/>
                          <a:ea typeface="Calibri" pitchFamily="34" charset="0"/>
                          <a:cs typeface="Times New Roman" pitchFamily="18" charset="0"/>
                        </a:rPr>
                        <a:t> </a:t>
                      </a:r>
                      <a:r>
                        <a:rPr kumimoji="0" lang="en-US" sz="1800" b="1" i="1" u="none" strike="noStrike" cap="none" normalizeH="0" baseline="0" dirty="0" err="1">
                          <a:ln>
                            <a:noFill/>
                          </a:ln>
                          <a:solidFill>
                            <a:srgbClr val="FF0000"/>
                          </a:solidFill>
                          <a:effectLst/>
                          <a:latin typeface="Times New Roman" pitchFamily="18" charset="0"/>
                          <a:ea typeface="Calibri" pitchFamily="34" charset="0"/>
                          <a:cs typeface="Times New Roman" pitchFamily="18" charset="0"/>
                        </a:rPr>
                        <a:t>liên</a:t>
                      </a:r>
                      <a:r>
                        <a:rPr kumimoji="0" lang="en-US" sz="1800" b="1" i="1" u="none" strike="noStrike" cap="none" normalizeH="0" baseline="0" dirty="0">
                          <a:ln>
                            <a:noFill/>
                          </a:ln>
                          <a:solidFill>
                            <a:srgbClr val="FF0000"/>
                          </a:solidFill>
                          <a:effectLst/>
                          <a:latin typeface="Times New Roman" pitchFamily="18" charset="0"/>
                          <a:ea typeface="Calibri" pitchFamily="34" charset="0"/>
                          <a:cs typeface="Times New Roman" pitchFamily="18" charset="0"/>
                        </a:rPr>
                        <a:t> </a:t>
                      </a:r>
                      <a:r>
                        <a:rPr kumimoji="0" lang="en-US" sz="1800" b="1" i="1" u="none" strike="noStrike" cap="none" normalizeH="0" baseline="0" dirty="0" err="1">
                          <a:ln>
                            <a:noFill/>
                          </a:ln>
                          <a:solidFill>
                            <a:srgbClr val="FF0000"/>
                          </a:solidFill>
                          <a:effectLst/>
                          <a:latin typeface="Times New Roman" pitchFamily="18" charset="0"/>
                          <a:ea typeface="Calibri" pitchFamily="34" charset="0"/>
                          <a:cs typeface="Times New Roman" pitchFamily="18" charset="0"/>
                        </a:rPr>
                        <a:t>tục</a:t>
                      </a:r>
                      <a:r>
                        <a:rPr kumimoji="0" lang="en-US" sz="1800" b="1" i="1" u="none" strike="noStrike" cap="none" normalizeH="0" baseline="0" dirty="0">
                          <a:ln>
                            <a:noFill/>
                          </a:ln>
                          <a:solidFill>
                            <a:srgbClr val="FF0000"/>
                          </a:solidFill>
                          <a:effectLst/>
                          <a:latin typeface="Times New Roman" pitchFamily="18" charset="0"/>
                          <a:ea typeface="Calibri" pitchFamily="34" charset="0"/>
                          <a:cs typeface="Times New Roman" pitchFamily="18" charset="0"/>
                        </a:rPr>
                        <a:t> </a:t>
                      </a:r>
                      <a:r>
                        <a:rPr kumimoji="0" lang="en-US" sz="1800" b="1" i="1" u="none" strike="noStrike" cap="none" normalizeH="0" baseline="0" dirty="0" err="1">
                          <a:ln>
                            <a:noFill/>
                          </a:ln>
                          <a:solidFill>
                            <a:srgbClr val="FF0000"/>
                          </a:solidFill>
                          <a:effectLst/>
                          <a:latin typeface="Times New Roman" pitchFamily="18" charset="0"/>
                          <a:ea typeface="Calibri" pitchFamily="34" charset="0"/>
                          <a:cs typeface="Times New Roman" pitchFamily="18" charset="0"/>
                        </a:rPr>
                        <a:t>từ</a:t>
                      </a:r>
                      <a:r>
                        <a:rPr kumimoji="0" lang="en-US" sz="1800" b="1" i="1" u="none" strike="noStrike" cap="none" normalizeH="0" baseline="0" dirty="0">
                          <a:ln>
                            <a:noFill/>
                          </a:ln>
                          <a:solidFill>
                            <a:srgbClr val="FF0000"/>
                          </a:solidFill>
                          <a:effectLst/>
                          <a:latin typeface="Times New Roman" pitchFamily="18" charset="0"/>
                          <a:ea typeface="Calibri" pitchFamily="34" charset="0"/>
                          <a:cs typeface="Times New Roman" pitchFamily="18" charset="0"/>
                        </a:rPr>
                        <a:t> </a:t>
                      </a:r>
                      <a:r>
                        <a:rPr kumimoji="0" lang="sq-AL" sz="1800" b="1" i="1" u="none" strike="noStrike" cap="none" normalizeH="0" baseline="0" dirty="0">
                          <a:ln>
                            <a:noFill/>
                          </a:ln>
                          <a:solidFill>
                            <a:srgbClr val="FF0000"/>
                          </a:solidFill>
                          <a:effectLst/>
                          <a:latin typeface="Times New Roman" pitchFamily="18" charset="0"/>
                          <a:ea typeface="Calibri" pitchFamily="34" charset="0"/>
                          <a:cs typeface="Times New Roman" pitchFamily="18" charset="0"/>
                        </a:rPr>
                        <a:t>05 năm trở lên </a:t>
                      </a:r>
                      <a:r>
                        <a:rPr kumimoji="0" lang="en-US" sz="1800" b="1" i="1" u="none" strike="noStrike" cap="none" normalizeH="0" baseline="0" dirty="0" err="1">
                          <a:ln>
                            <a:noFill/>
                          </a:ln>
                          <a:solidFill>
                            <a:srgbClr val="FF0000"/>
                          </a:solidFill>
                          <a:effectLst/>
                          <a:latin typeface="Times New Roman" pitchFamily="18" charset="0"/>
                          <a:ea typeface="Calibri" pitchFamily="34" charset="0"/>
                          <a:cs typeface="Times New Roman" pitchFamily="18" charset="0"/>
                        </a:rPr>
                        <a:t>đến</a:t>
                      </a:r>
                      <a:r>
                        <a:rPr kumimoji="0" lang="en-US" sz="1800" b="1" i="1" u="none" strike="noStrike" cap="none" normalizeH="0" baseline="0" dirty="0">
                          <a:ln>
                            <a:noFill/>
                          </a:ln>
                          <a:solidFill>
                            <a:srgbClr val="FF0000"/>
                          </a:solidFill>
                          <a:effectLst/>
                          <a:latin typeface="Times New Roman" pitchFamily="18" charset="0"/>
                          <a:ea typeface="Calibri" pitchFamily="34" charset="0"/>
                          <a:cs typeface="Times New Roman" pitchFamily="18" charset="0"/>
                        </a:rPr>
                        <a:t> </a:t>
                      </a:r>
                      <a:r>
                        <a:rPr kumimoji="0" lang="en-US" sz="1800" b="1" i="1" u="none" strike="noStrike" cap="none" normalizeH="0" baseline="0" dirty="0" err="1">
                          <a:ln>
                            <a:noFill/>
                          </a:ln>
                          <a:solidFill>
                            <a:srgbClr val="FF0000"/>
                          </a:solidFill>
                          <a:effectLst/>
                          <a:latin typeface="Times New Roman" pitchFamily="18" charset="0"/>
                          <a:ea typeface="Calibri" pitchFamily="34" charset="0"/>
                          <a:cs typeface="Times New Roman" pitchFamily="18" charset="0"/>
                        </a:rPr>
                        <a:t>thời</a:t>
                      </a:r>
                      <a:r>
                        <a:rPr kumimoji="0" lang="en-US" sz="1800" b="1" i="1" u="none" strike="noStrike" cap="none" normalizeH="0" baseline="0" dirty="0">
                          <a:ln>
                            <a:noFill/>
                          </a:ln>
                          <a:solidFill>
                            <a:srgbClr val="FF0000"/>
                          </a:solidFill>
                          <a:effectLst/>
                          <a:latin typeface="Times New Roman" pitchFamily="18" charset="0"/>
                          <a:ea typeface="Calibri" pitchFamily="34" charset="0"/>
                          <a:cs typeface="Times New Roman" pitchFamily="18" charset="0"/>
                        </a:rPr>
                        <a:t> </a:t>
                      </a:r>
                      <a:r>
                        <a:rPr kumimoji="0" lang="en-US" sz="1800" b="1" i="1" u="none" strike="noStrike" cap="none" normalizeH="0" baseline="0" dirty="0" err="1">
                          <a:ln>
                            <a:noFill/>
                          </a:ln>
                          <a:solidFill>
                            <a:srgbClr val="FF0000"/>
                          </a:solidFill>
                          <a:effectLst/>
                          <a:latin typeface="Times New Roman" pitchFamily="18" charset="0"/>
                          <a:ea typeface="Calibri" pitchFamily="34" charset="0"/>
                          <a:cs typeface="Times New Roman" pitchFamily="18" charset="0"/>
                        </a:rPr>
                        <a:t>điểm</a:t>
                      </a:r>
                      <a:r>
                        <a:rPr kumimoji="0" lang="en-US" sz="1800" b="1" i="1" u="none" strike="noStrike" cap="none" normalizeH="0" baseline="0" dirty="0">
                          <a:ln>
                            <a:noFill/>
                          </a:ln>
                          <a:solidFill>
                            <a:srgbClr val="FF0000"/>
                          </a:solidFill>
                          <a:effectLst/>
                          <a:latin typeface="Times New Roman" pitchFamily="18" charset="0"/>
                          <a:ea typeface="Calibri" pitchFamily="34" charset="0"/>
                          <a:cs typeface="Times New Roman" pitchFamily="18" charset="0"/>
                        </a:rPr>
                        <a:t> </a:t>
                      </a:r>
                      <a:r>
                        <a:rPr kumimoji="0" lang="en-US" sz="1800" b="1" i="1" u="none" strike="noStrike" cap="none" normalizeH="0" baseline="0" dirty="0" err="1">
                          <a:ln>
                            <a:noFill/>
                          </a:ln>
                          <a:solidFill>
                            <a:srgbClr val="FF0000"/>
                          </a:solidFill>
                          <a:effectLst/>
                          <a:latin typeface="Times New Roman" pitchFamily="18" charset="0"/>
                          <a:ea typeface="Calibri" pitchFamily="34" charset="0"/>
                          <a:cs typeface="Times New Roman" pitchFamily="18" charset="0"/>
                        </a:rPr>
                        <a:t>đề</a:t>
                      </a:r>
                      <a:r>
                        <a:rPr kumimoji="0" lang="en-US" sz="1800" b="1" i="1" u="none" strike="noStrike" cap="none" normalizeH="0" baseline="0" dirty="0">
                          <a:ln>
                            <a:noFill/>
                          </a:ln>
                          <a:solidFill>
                            <a:srgbClr val="FF0000"/>
                          </a:solidFill>
                          <a:effectLst/>
                          <a:latin typeface="Times New Roman" pitchFamily="18" charset="0"/>
                          <a:ea typeface="Calibri" pitchFamily="34" charset="0"/>
                          <a:cs typeface="Times New Roman" pitchFamily="18" charset="0"/>
                        </a:rPr>
                        <a:t> </a:t>
                      </a:r>
                      <a:r>
                        <a:rPr kumimoji="0" lang="en-US" sz="1800" b="1" i="1" u="none" strike="noStrike" cap="none" normalizeH="0" baseline="0" dirty="0" err="1">
                          <a:ln>
                            <a:noFill/>
                          </a:ln>
                          <a:solidFill>
                            <a:srgbClr val="FF0000"/>
                          </a:solidFill>
                          <a:effectLst/>
                          <a:latin typeface="Times New Roman" pitchFamily="18" charset="0"/>
                          <a:ea typeface="Calibri" pitchFamily="34" charset="0"/>
                          <a:cs typeface="Times New Roman" pitchFamily="18" charset="0"/>
                        </a:rPr>
                        <a:t>nghị</a:t>
                      </a:r>
                      <a:r>
                        <a:rPr kumimoji="0" lang="en-US" sz="1800" b="1" i="1" u="none" strike="noStrike" cap="none" normalizeH="0" baseline="0" dirty="0">
                          <a:ln>
                            <a:noFill/>
                          </a:ln>
                          <a:solidFill>
                            <a:srgbClr val="FF0000"/>
                          </a:solidFill>
                          <a:effectLst/>
                          <a:latin typeface="Times New Roman" pitchFamily="18" charset="0"/>
                          <a:ea typeface="Calibri" pitchFamily="34" charset="0"/>
                          <a:cs typeface="Times New Roman" pitchFamily="18" charset="0"/>
                        </a:rPr>
                        <a:t> </a:t>
                      </a:r>
                      <a:r>
                        <a:rPr kumimoji="0" lang="en-US" sz="1800" b="1" i="1" u="none" strike="noStrike" cap="none" normalizeH="0" baseline="0" dirty="0" err="1">
                          <a:ln>
                            <a:noFill/>
                          </a:ln>
                          <a:solidFill>
                            <a:srgbClr val="FF0000"/>
                          </a:solidFill>
                          <a:effectLst/>
                          <a:latin typeface="Times New Roman" pitchFamily="18" charset="0"/>
                          <a:ea typeface="Calibri" pitchFamily="34" charset="0"/>
                          <a:cs typeface="Times New Roman" pitchFamily="18" charset="0"/>
                        </a:rPr>
                        <a:t>được</a:t>
                      </a:r>
                      <a:r>
                        <a:rPr kumimoji="0" lang="en-US" sz="1800" b="1" i="1" u="none" strike="noStrike" cap="none" normalizeH="0" baseline="0" dirty="0">
                          <a:ln>
                            <a:noFill/>
                          </a:ln>
                          <a:solidFill>
                            <a:srgbClr val="FF0000"/>
                          </a:solidFill>
                          <a:effectLst/>
                          <a:latin typeface="Times New Roman" pitchFamily="18" charset="0"/>
                          <a:ea typeface="Calibri" pitchFamily="34" charset="0"/>
                          <a:cs typeface="Times New Roman" pitchFamily="18" charset="0"/>
                        </a:rPr>
                        <a:t> </a:t>
                      </a:r>
                      <a:r>
                        <a:rPr kumimoji="0" lang="en-US" sz="1800" b="1" i="1" u="none" strike="noStrike" cap="none" normalizeH="0" baseline="0" dirty="0" err="1">
                          <a:ln>
                            <a:noFill/>
                          </a:ln>
                          <a:solidFill>
                            <a:srgbClr val="FF0000"/>
                          </a:solidFill>
                          <a:effectLst/>
                          <a:latin typeface="Times New Roman" pitchFamily="18" charset="0"/>
                          <a:ea typeface="Calibri" pitchFamily="34" charset="0"/>
                          <a:cs typeface="Times New Roman" pitchFamily="18" charset="0"/>
                        </a:rPr>
                        <a:t>công</a:t>
                      </a:r>
                      <a:r>
                        <a:rPr kumimoji="0" lang="en-US" sz="1800" b="1" i="1" u="none" strike="noStrike" cap="none" normalizeH="0" baseline="0" dirty="0">
                          <a:ln>
                            <a:noFill/>
                          </a:ln>
                          <a:solidFill>
                            <a:srgbClr val="FF0000"/>
                          </a:solidFill>
                          <a:effectLst/>
                          <a:latin typeface="Times New Roman" pitchFamily="18" charset="0"/>
                          <a:ea typeface="Calibri" pitchFamily="34" charset="0"/>
                          <a:cs typeface="Times New Roman" pitchFamily="18" charset="0"/>
                        </a:rPr>
                        <a:t> </a:t>
                      </a:r>
                      <a:r>
                        <a:rPr kumimoji="0" lang="en-US" sz="1800" b="1" i="1" u="none" strike="noStrike" cap="none" normalizeH="0" baseline="0" dirty="0" err="1">
                          <a:ln>
                            <a:noFill/>
                          </a:ln>
                          <a:solidFill>
                            <a:srgbClr val="FF0000"/>
                          </a:solidFill>
                          <a:effectLst/>
                          <a:latin typeface="Times New Roman" pitchFamily="18" charset="0"/>
                          <a:ea typeface="Calibri" pitchFamily="34" charset="0"/>
                          <a:cs typeface="Times New Roman" pitchFamily="18" charset="0"/>
                        </a:rPr>
                        <a:t>nhận</a:t>
                      </a:r>
                      <a:r>
                        <a:rPr kumimoji="0" lang="en-US" sz="1800" b="1" i="1" u="none" strike="noStrike" cap="none" normalizeH="0" baseline="0" dirty="0">
                          <a:ln>
                            <a:noFill/>
                          </a:ln>
                          <a:solidFill>
                            <a:srgbClr val="FF0000"/>
                          </a:solidFill>
                          <a:effectLst/>
                          <a:latin typeface="Times New Roman" pitchFamily="18" charset="0"/>
                          <a:ea typeface="Calibri" pitchFamily="34" charset="0"/>
                          <a:cs typeface="Times New Roman" pitchFamily="18" charset="0"/>
                        </a:rPr>
                        <a:t> HTXSNV </a:t>
                      </a:r>
                      <a:r>
                        <a:rPr kumimoji="0" lang="sq-AL" sz="1800" b="1" i="1" u="none" strike="noStrike" cap="none" normalizeH="0" baseline="0" dirty="0">
                          <a:ln>
                            <a:noFill/>
                          </a:ln>
                          <a:solidFill>
                            <a:srgbClr val="FF0000"/>
                          </a:solidFill>
                          <a:effectLst/>
                          <a:latin typeface="Times New Roman" pitchFamily="18" charset="0"/>
                          <a:ea typeface="Calibri" pitchFamily="34" charset="0"/>
                          <a:cs typeface="Times New Roman" pitchFamily="18" charset="0"/>
                        </a:rPr>
                        <a:t>hoặc đạt danh hiệu Tập thể lao động xuất sắc</a:t>
                      </a:r>
                      <a:r>
                        <a:rPr kumimoji="0" lang="en-US" sz="1800" b="1" i="1" u="none" strike="noStrike" cap="none" normalizeH="0" baseline="0" dirty="0">
                          <a:ln>
                            <a:noFill/>
                          </a:ln>
                          <a:solidFill>
                            <a:srgbClr val="FF0000"/>
                          </a:solidFill>
                          <a:effectLst/>
                          <a:latin typeface="Times New Roman" pitchFamily="18" charset="0"/>
                          <a:ea typeface="Calibri" pitchFamily="34" charset="0"/>
                          <a:cs typeface="Times New Roman" pitchFamily="18" charset="0"/>
                        </a:rPr>
                        <a:t>, </a:t>
                      </a:r>
                      <a:r>
                        <a:rPr kumimoji="0" lang="en-US" sz="1800" b="1"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trong</a:t>
                      </a:r>
                      <a:r>
                        <a:rPr kumimoji="0" lang="en-US" sz="1800" b="1"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800" b="1"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thời</a:t>
                      </a:r>
                      <a:r>
                        <a:rPr kumimoji="0" lang="en-US" sz="1800" b="1"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800" b="1"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gian</a:t>
                      </a:r>
                      <a:r>
                        <a:rPr kumimoji="0" lang="en-US" sz="1800" b="1"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800" b="1"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đó</a:t>
                      </a:r>
                      <a:r>
                        <a:rPr kumimoji="0" lang="en-US" sz="1800" b="1"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800" b="1"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có</a:t>
                      </a:r>
                      <a:r>
                        <a:rPr kumimoji="0" lang="en-US" sz="1800" b="1"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sq-AL" sz="18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01 Cờ C</a:t>
                      </a:r>
                      <a:r>
                        <a:rPr kumimoji="0" lang="en-US" sz="18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P</a:t>
                      </a:r>
                      <a:r>
                        <a:rPr kumimoji="0" lang="sq-AL" sz="18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+ 01 Cờ </a:t>
                      </a:r>
                      <a:r>
                        <a:rPr kumimoji="0" lang="en-US" sz="18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cấp</a:t>
                      </a:r>
                      <a:r>
                        <a:rPr kumimoji="0" lang="en-US" sz="18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sq-AL" sz="18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Bộ</a:t>
                      </a:r>
                      <a:r>
                        <a:rPr kumimoji="0" lang="en-US" sz="18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8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tỉnh</a:t>
                      </a:r>
                      <a:r>
                        <a:rPr kumimoji="0" lang="en-US" sz="18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8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hoặc</a:t>
                      </a:r>
                      <a:r>
                        <a:rPr kumimoji="0" lang="en-US" sz="18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sq-AL" sz="18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03 Cờ </a:t>
                      </a:r>
                      <a:r>
                        <a:rPr kumimoji="0" lang="en-US" sz="18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cấp</a:t>
                      </a:r>
                      <a:r>
                        <a:rPr kumimoji="0" lang="en-US" sz="18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8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Bộ</a:t>
                      </a:r>
                      <a:r>
                        <a:rPr kumimoji="0" lang="en-US" sz="18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8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tỉnh</a:t>
                      </a:r>
                      <a:r>
                        <a:rPr kumimoji="0" lang="en-US" sz="18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a:t>
                      </a:r>
                    </a:p>
                    <a:p>
                      <a:pPr marL="0" marR="0" lvl="0" indent="0" algn="just"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TT </a:t>
                      </a:r>
                      <a:r>
                        <a:rPr kumimoji="0" lang="sq-AL" sz="1800" b="1"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không thuộc đối tượng tặng Cờ thi đua trong thời gian đó có: 03 BK </a:t>
                      </a:r>
                      <a:r>
                        <a:rPr kumimoji="0" lang="en-US" sz="1800" b="1"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cấp</a:t>
                      </a:r>
                      <a:r>
                        <a:rPr kumimoji="0" lang="en-US" sz="1800" b="1"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sq-AL" sz="1800" b="1"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bộ,</a:t>
                      </a:r>
                      <a:r>
                        <a:rPr kumimoji="0" lang="en-US" sz="1800" b="1"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sq-AL" sz="1800" b="1"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tỉnh</a:t>
                      </a:r>
                      <a:endParaRPr kumimoji="0" lang="en-US" sz="18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endParaRPr>
                    </a:p>
                  </a:txBody>
                  <a:tcPr marL="63305" marR="63305" marT="0" marB="0"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F4EFE8">
                        <a:alpha val="0"/>
                      </a:srgbClr>
                    </a:solidFill>
                  </a:tcPr>
                </a:tc>
                <a:tc>
                  <a:txBody>
                    <a:body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en-US" sz="173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a) </a:t>
                      </a:r>
                      <a:r>
                        <a:rPr kumimoji="0" lang="en-US" sz="1700" b="1"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Lập</a:t>
                      </a:r>
                      <a:r>
                        <a:rPr kumimoji="0" lang="en-US" sz="1700" b="1"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700" b="1"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được</a:t>
                      </a:r>
                      <a:r>
                        <a:rPr kumimoji="0" lang="en-US" sz="1700" b="1"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700" b="1"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thành</a:t>
                      </a:r>
                      <a:r>
                        <a:rPr kumimoji="0" lang="en-US" sz="1700" b="1"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700" b="1"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tích</a:t>
                      </a:r>
                      <a:r>
                        <a:rPr kumimoji="0" lang="en-US" sz="1700" b="1"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700" b="1"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xuất</a:t>
                      </a:r>
                      <a:r>
                        <a:rPr kumimoji="0" lang="en-US" sz="1700" b="1"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700" b="1"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sắc</a:t>
                      </a:r>
                      <a:r>
                        <a:rPr kumimoji="0" lang="en-US" sz="1700" b="1"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700" b="1"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có</a:t>
                      </a:r>
                      <a:r>
                        <a:rPr kumimoji="0" lang="en-US" sz="1700" b="1"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700" b="1"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phạm</a:t>
                      </a:r>
                      <a:r>
                        <a:rPr kumimoji="0" lang="en-US" sz="1700" b="1"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vi </a:t>
                      </a:r>
                      <a:r>
                        <a:rPr kumimoji="0" lang="en-US" sz="1700" b="1"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ảnh</a:t>
                      </a:r>
                      <a:r>
                        <a:rPr kumimoji="0" lang="en-US" sz="1700" b="1"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700" b="1"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hưởng</a:t>
                      </a:r>
                      <a:r>
                        <a:rPr kumimoji="0" lang="en-US" sz="1700" b="1"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700" b="1"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nêu</a:t>
                      </a:r>
                      <a:r>
                        <a:rPr kumimoji="0" lang="en-US" sz="1700" b="1"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700" b="1"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gương</a:t>
                      </a:r>
                      <a:r>
                        <a:rPr kumimoji="0" lang="en-US" sz="1700" b="1"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700" b="1"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trong</a:t>
                      </a:r>
                      <a:r>
                        <a:rPr kumimoji="0" lang="en-US" sz="1700" b="1"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700" b="1"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lĩnh</a:t>
                      </a:r>
                      <a:r>
                        <a:rPr kumimoji="0" lang="en-US" sz="1700" b="1"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700" b="1"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vực</a:t>
                      </a:r>
                      <a:r>
                        <a:rPr kumimoji="0" lang="en-US" sz="1700" b="1"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700" b="1"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thuộc</a:t>
                      </a:r>
                      <a:r>
                        <a:rPr kumimoji="0" lang="en-US" sz="1700" b="1"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700" b="1"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bộ</a:t>
                      </a:r>
                      <a:r>
                        <a:rPr kumimoji="0" lang="en-US" sz="1700" b="1"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700" b="1"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ngành</a:t>
                      </a:r>
                      <a:r>
                        <a:rPr kumimoji="0" lang="en-US" sz="1700" b="1"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700" b="1"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tỉnh</a:t>
                      </a:r>
                      <a:endParaRPr kumimoji="0" lang="en-US" sz="1700" b="1" i="0" u="none" strike="noStrike" cap="none" normalizeH="0" baseline="0" dirty="0">
                        <a:ln>
                          <a:noFill/>
                        </a:ln>
                        <a:solidFill>
                          <a:srgbClr val="002060"/>
                        </a:solidFill>
                        <a:effectLst/>
                        <a:latin typeface="Times New Roman" pitchFamily="18" charset="0"/>
                        <a:ea typeface="Calibri" pitchFamily="34"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en-US" sz="17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b) </a:t>
                      </a:r>
                      <a:r>
                        <a:rPr kumimoji="0" lang="sq-AL" sz="17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Đã được Bằng khen của TTgCP</a:t>
                      </a:r>
                      <a:r>
                        <a:rPr kumimoji="0" lang="en-US" sz="17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700" b="1" i="1" u="none" strike="noStrike" cap="none" normalizeH="0" baseline="0" dirty="0" err="1">
                          <a:ln>
                            <a:noFill/>
                          </a:ln>
                          <a:solidFill>
                            <a:srgbClr val="FF0000"/>
                          </a:solidFill>
                          <a:effectLst/>
                          <a:latin typeface="Times New Roman" pitchFamily="18" charset="0"/>
                          <a:ea typeface="Calibri" pitchFamily="34" charset="0"/>
                          <a:cs typeface="Times New Roman" pitchFamily="18" charset="0"/>
                        </a:rPr>
                        <a:t>và</a:t>
                      </a:r>
                      <a:r>
                        <a:rPr kumimoji="0" lang="en-US" sz="1700" b="1" i="1" u="none" strike="noStrike" cap="none" normalizeH="0" baseline="0" dirty="0">
                          <a:ln>
                            <a:noFill/>
                          </a:ln>
                          <a:solidFill>
                            <a:srgbClr val="FF0000"/>
                          </a:solidFill>
                          <a:effectLst/>
                          <a:latin typeface="Times New Roman" pitchFamily="18" charset="0"/>
                          <a:ea typeface="Calibri" pitchFamily="34" charset="0"/>
                          <a:cs typeface="Times New Roman" pitchFamily="18" charset="0"/>
                        </a:rPr>
                        <a:t> </a:t>
                      </a:r>
                      <a:r>
                        <a:rPr kumimoji="0" lang="en-US" sz="1700" b="1" i="1" u="none" strike="noStrike" cap="none" normalizeH="0" baseline="0" dirty="0" err="1">
                          <a:ln>
                            <a:noFill/>
                          </a:ln>
                          <a:solidFill>
                            <a:srgbClr val="FF0000"/>
                          </a:solidFill>
                          <a:effectLst/>
                          <a:latin typeface="Times New Roman" pitchFamily="18" charset="0"/>
                          <a:ea typeface="Calibri" pitchFamily="34" charset="0"/>
                          <a:cs typeface="Times New Roman" pitchFamily="18" charset="0"/>
                        </a:rPr>
                        <a:t>sau</a:t>
                      </a:r>
                      <a:r>
                        <a:rPr kumimoji="0" lang="en-US" sz="1700" b="1" i="1" u="none" strike="noStrike" cap="none" normalizeH="0" baseline="0" dirty="0">
                          <a:ln>
                            <a:noFill/>
                          </a:ln>
                          <a:solidFill>
                            <a:srgbClr val="FF0000"/>
                          </a:solidFill>
                          <a:effectLst/>
                          <a:latin typeface="Times New Roman" pitchFamily="18" charset="0"/>
                          <a:ea typeface="Calibri" pitchFamily="34" charset="0"/>
                          <a:cs typeface="Times New Roman" pitchFamily="18" charset="0"/>
                        </a:rPr>
                        <a:t> </a:t>
                      </a:r>
                      <a:r>
                        <a:rPr kumimoji="0" lang="en-US" sz="1700" b="1" i="1" u="none" strike="noStrike" cap="none" normalizeH="0" baseline="0" dirty="0" err="1">
                          <a:ln>
                            <a:noFill/>
                          </a:ln>
                          <a:solidFill>
                            <a:srgbClr val="FF0000"/>
                          </a:solidFill>
                          <a:effectLst/>
                          <a:latin typeface="Times New Roman" pitchFamily="18" charset="0"/>
                          <a:ea typeface="Calibri" pitchFamily="34" charset="0"/>
                          <a:cs typeface="Times New Roman" pitchFamily="18" charset="0"/>
                        </a:rPr>
                        <a:t>đó</a:t>
                      </a:r>
                      <a:r>
                        <a:rPr kumimoji="0" lang="en-US" sz="1700" b="1" i="1" u="none" strike="noStrike" cap="none" normalizeH="0" baseline="0" dirty="0">
                          <a:ln>
                            <a:noFill/>
                          </a:ln>
                          <a:solidFill>
                            <a:srgbClr val="FF0000"/>
                          </a:solidFill>
                          <a:effectLst/>
                          <a:latin typeface="Times New Roman" pitchFamily="18" charset="0"/>
                          <a:ea typeface="Calibri" pitchFamily="34" charset="0"/>
                          <a:cs typeface="Times New Roman" pitchFamily="18" charset="0"/>
                        </a:rPr>
                        <a:t> </a:t>
                      </a:r>
                      <a:r>
                        <a:rPr kumimoji="0" lang="en-US" sz="1700" b="0" i="1" u="none" strike="noStrike" cap="none" normalizeH="0" baseline="0" dirty="0" err="1">
                          <a:ln>
                            <a:noFill/>
                          </a:ln>
                          <a:solidFill>
                            <a:srgbClr val="FF0000"/>
                          </a:solidFill>
                          <a:effectLst/>
                          <a:latin typeface="Times New Roman" pitchFamily="18" charset="0"/>
                          <a:ea typeface="Calibri" pitchFamily="34" charset="0"/>
                          <a:cs typeface="Times New Roman" pitchFamily="18" charset="0"/>
                        </a:rPr>
                        <a:t>có</a:t>
                      </a:r>
                      <a:r>
                        <a:rPr kumimoji="0" lang="en-US" sz="1700" b="0" i="1" u="none" strike="noStrike" cap="none" normalizeH="0" baseline="0" dirty="0">
                          <a:ln>
                            <a:noFill/>
                          </a:ln>
                          <a:solidFill>
                            <a:srgbClr val="FF0000"/>
                          </a:solidFill>
                          <a:effectLst/>
                          <a:latin typeface="Times New Roman" pitchFamily="18" charset="0"/>
                          <a:ea typeface="Calibri" pitchFamily="34" charset="0"/>
                          <a:cs typeface="Times New Roman" pitchFamily="18" charset="0"/>
                        </a:rPr>
                        <a:t> </a:t>
                      </a:r>
                      <a:r>
                        <a:rPr kumimoji="0" lang="en-US" sz="1700" b="0" i="1" u="none" strike="noStrike" cap="none" normalizeH="0" baseline="0" dirty="0" err="1">
                          <a:ln>
                            <a:noFill/>
                          </a:ln>
                          <a:solidFill>
                            <a:srgbClr val="FF0000"/>
                          </a:solidFill>
                          <a:effectLst/>
                          <a:latin typeface="Times New Roman" pitchFamily="18" charset="0"/>
                          <a:ea typeface="Calibri" pitchFamily="34" charset="0"/>
                          <a:cs typeface="Times New Roman" pitchFamily="18" charset="0"/>
                        </a:rPr>
                        <a:t>liên</a:t>
                      </a:r>
                      <a:r>
                        <a:rPr kumimoji="0" lang="en-US" sz="1700" b="0" i="1" u="none" strike="noStrike" cap="none" normalizeH="0" baseline="0" dirty="0">
                          <a:ln>
                            <a:noFill/>
                          </a:ln>
                          <a:solidFill>
                            <a:srgbClr val="FF0000"/>
                          </a:solidFill>
                          <a:effectLst/>
                          <a:latin typeface="Times New Roman" pitchFamily="18" charset="0"/>
                          <a:ea typeface="Calibri" pitchFamily="34" charset="0"/>
                          <a:cs typeface="Times New Roman" pitchFamily="18" charset="0"/>
                        </a:rPr>
                        <a:t> </a:t>
                      </a:r>
                      <a:r>
                        <a:rPr kumimoji="0" lang="en-US" sz="1700" b="0" i="1" u="none" strike="noStrike" cap="none" normalizeH="0" baseline="0" dirty="0" err="1">
                          <a:ln>
                            <a:noFill/>
                          </a:ln>
                          <a:solidFill>
                            <a:srgbClr val="FF0000"/>
                          </a:solidFill>
                          <a:effectLst/>
                          <a:latin typeface="Times New Roman" pitchFamily="18" charset="0"/>
                          <a:ea typeface="Calibri" pitchFamily="34" charset="0"/>
                          <a:cs typeface="Times New Roman" pitchFamily="18" charset="0"/>
                        </a:rPr>
                        <a:t>tục</a:t>
                      </a:r>
                      <a:r>
                        <a:rPr kumimoji="0" lang="en-US" sz="1700" b="0" i="1" u="none" strike="noStrike" cap="none" normalizeH="0" baseline="0" dirty="0">
                          <a:ln>
                            <a:noFill/>
                          </a:ln>
                          <a:solidFill>
                            <a:srgbClr val="FF0000"/>
                          </a:solidFill>
                          <a:effectLst/>
                          <a:latin typeface="Times New Roman" pitchFamily="18" charset="0"/>
                          <a:ea typeface="Calibri" pitchFamily="34" charset="0"/>
                          <a:cs typeface="Times New Roman" pitchFamily="18" charset="0"/>
                        </a:rPr>
                        <a:t> </a:t>
                      </a:r>
                      <a:r>
                        <a:rPr kumimoji="0" lang="en-US" sz="1700" b="0" i="1" u="none" strike="noStrike" cap="none" normalizeH="0" baseline="0" dirty="0" err="1">
                          <a:ln>
                            <a:noFill/>
                          </a:ln>
                          <a:solidFill>
                            <a:srgbClr val="FF0000"/>
                          </a:solidFill>
                          <a:effectLst/>
                          <a:latin typeface="Times New Roman" pitchFamily="18" charset="0"/>
                          <a:ea typeface="Calibri" pitchFamily="34" charset="0"/>
                          <a:cs typeface="Times New Roman" pitchFamily="18" charset="0"/>
                        </a:rPr>
                        <a:t>từ</a:t>
                      </a:r>
                      <a:r>
                        <a:rPr kumimoji="0" lang="en-US" sz="1700" b="0" i="1" u="none" strike="noStrike" cap="none" normalizeH="0" baseline="0" dirty="0">
                          <a:ln>
                            <a:noFill/>
                          </a:ln>
                          <a:solidFill>
                            <a:srgbClr val="FF0000"/>
                          </a:solidFill>
                          <a:effectLst/>
                          <a:latin typeface="Times New Roman" pitchFamily="18" charset="0"/>
                          <a:ea typeface="Calibri" pitchFamily="34" charset="0"/>
                          <a:cs typeface="Times New Roman" pitchFamily="18" charset="0"/>
                        </a:rPr>
                        <a:t> </a:t>
                      </a:r>
                      <a:r>
                        <a:rPr kumimoji="0" lang="sq-AL" sz="1700" b="1" i="1" u="none" strike="noStrike" cap="none" normalizeH="0" baseline="0" dirty="0">
                          <a:ln>
                            <a:noFill/>
                          </a:ln>
                          <a:solidFill>
                            <a:srgbClr val="FF0000"/>
                          </a:solidFill>
                          <a:effectLst/>
                          <a:latin typeface="Times New Roman" pitchFamily="18" charset="0"/>
                          <a:ea typeface="Calibri" pitchFamily="34" charset="0"/>
                          <a:cs typeface="Times New Roman" pitchFamily="18" charset="0"/>
                        </a:rPr>
                        <a:t>05 năm trở lên</a:t>
                      </a:r>
                      <a:r>
                        <a:rPr kumimoji="0" lang="en-US" sz="1700" b="1" i="1" u="none" strike="noStrike" cap="none" normalizeH="0" baseline="0" dirty="0">
                          <a:ln>
                            <a:noFill/>
                          </a:ln>
                          <a:solidFill>
                            <a:srgbClr val="FF0000"/>
                          </a:solidFill>
                          <a:effectLst/>
                          <a:latin typeface="Times New Roman" pitchFamily="18" charset="0"/>
                          <a:ea typeface="Calibri" pitchFamily="34" charset="0"/>
                          <a:cs typeface="Times New Roman" pitchFamily="18" charset="0"/>
                        </a:rPr>
                        <a:t> </a:t>
                      </a:r>
                      <a:r>
                        <a:rPr kumimoji="0" lang="en-US" sz="1700" b="1" i="1" u="none" strike="noStrike" cap="none" normalizeH="0" baseline="0" dirty="0" err="1">
                          <a:ln>
                            <a:noFill/>
                          </a:ln>
                          <a:solidFill>
                            <a:srgbClr val="FF0000"/>
                          </a:solidFill>
                          <a:effectLst/>
                          <a:latin typeface="Times New Roman" pitchFamily="18" charset="0"/>
                          <a:ea typeface="Calibri" pitchFamily="34" charset="0"/>
                          <a:cs typeface="Times New Roman" pitchFamily="18" charset="0"/>
                        </a:rPr>
                        <a:t>đến</a:t>
                      </a:r>
                      <a:r>
                        <a:rPr kumimoji="0" lang="en-US" sz="1700" b="1" i="1" u="none" strike="noStrike" cap="none" normalizeH="0" baseline="0" dirty="0">
                          <a:ln>
                            <a:noFill/>
                          </a:ln>
                          <a:solidFill>
                            <a:srgbClr val="FF0000"/>
                          </a:solidFill>
                          <a:effectLst/>
                          <a:latin typeface="Times New Roman" pitchFamily="18" charset="0"/>
                          <a:ea typeface="Calibri" pitchFamily="34" charset="0"/>
                          <a:cs typeface="Times New Roman" pitchFamily="18" charset="0"/>
                        </a:rPr>
                        <a:t> </a:t>
                      </a:r>
                      <a:r>
                        <a:rPr kumimoji="0" lang="en-US" sz="1700" b="1" i="1" u="none" strike="noStrike" cap="none" normalizeH="0" baseline="0" dirty="0" err="1">
                          <a:ln>
                            <a:noFill/>
                          </a:ln>
                          <a:solidFill>
                            <a:srgbClr val="FF0000"/>
                          </a:solidFill>
                          <a:effectLst/>
                          <a:latin typeface="Times New Roman" pitchFamily="18" charset="0"/>
                          <a:ea typeface="Calibri" pitchFamily="34" charset="0"/>
                          <a:cs typeface="Times New Roman" pitchFamily="18" charset="0"/>
                        </a:rPr>
                        <a:t>thời</a:t>
                      </a:r>
                      <a:r>
                        <a:rPr kumimoji="0" lang="en-US" sz="1700" b="1" i="1" u="none" strike="noStrike" cap="none" normalizeH="0" baseline="0" dirty="0">
                          <a:ln>
                            <a:noFill/>
                          </a:ln>
                          <a:solidFill>
                            <a:srgbClr val="FF0000"/>
                          </a:solidFill>
                          <a:effectLst/>
                          <a:latin typeface="Times New Roman" pitchFamily="18" charset="0"/>
                          <a:ea typeface="Calibri" pitchFamily="34" charset="0"/>
                          <a:cs typeface="Times New Roman" pitchFamily="18" charset="0"/>
                        </a:rPr>
                        <a:t> </a:t>
                      </a:r>
                      <a:r>
                        <a:rPr kumimoji="0" lang="en-US" sz="1700" b="1" i="1" u="none" strike="noStrike" cap="none" normalizeH="0" baseline="0" dirty="0" err="1">
                          <a:ln>
                            <a:noFill/>
                          </a:ln>
                          <a:solidFill>
                            <a:srgbClr val="FF0000"/>
                          </a:solidFill>
                          <a:effectLst/>
                          <a:latin typeface="Times New Roman" pitchFamily="18" charset="0"/>
                          <a:ea typeface="Calibri" pitchFamily="34" charset="0"/>
                          <a:cs typeface="Times New Roman" pitchFamily="18" charset="0"/>
                        </a:rPr>
                        <a:t>điểm</a:t>
                      </a:r>
                      <a:r>
                        <a:rPr kumimoji="0" lang="en-US" sz="1700" b="1" i="1" u="none" strike="noStrike" cap="none" normalizeH="0" baseline="0" dirty="0">
                          <a:ln>
                            <a:noFill/>
                          </a:ln>
                          <a:solidFill>
                            <a:srgbClr val="FF0000"/>
                          </a:solidFill>
                          <a:effectLst/>
                          <a:latin typeface="Times New Roman" pitchFamily="18" charset="0"/>
                          <a:ea typeface="Calibri" pitchFamily="34" charset="0"/>
                          <a:cs typeface="Times New Roman" pitchFamily="18" charset="0"/>
                        </a:rPr>
                        <a:t> </a:t>
                      </a:r>
                      <a:r>
                        <a:rPr kumimoji="0" lang="en-US" sz="1700" b="1" i="1" u="none" strike="noStrike" cap="none" normalizeH="0" baseline="0" dirty="0" err="1">
                          <a:ln>
                            <a:noFill/>
                          </a:ln>
                          <a:solidFill>
                            <a:srgbClr val="FF0000"/>
                          </a:solidFill>
                          <a:effectLst/>
                          <a:latin typeface="Times New Roman" pitchFamily="18" charset="0"/>
                          <a:ea typeface="Calibri" pitchFamily="34" charset="0"/>
                          <a:cs typeface="Times New Roman" pitchFamily="18" charset="0"/>
                        </a:rPr>
                        <a:t>đề</a:t>
                      </a:r>
                      <a:r>
                        <a:rPr kumimoji="0" lang="en-US" sz="1700" b="1" i="1" u="none" strike="noStrike" cap="none" normalizeH="0" baseline="0" dirty="0">
                          <a:ln>
                            <a:noFill/>
                          </a:ln>
                          <a:solidFill>
                            <a:srgbClr val="FF0000"/>
                          </a:solidFill>
                          <a:effectLst/>
                          <a:latin typeface="Times New Roman" pitchFamily="18" charset="0"/>
                          <a:ea typeface="Calibri" pitchFamily="34" charset="0"/>
                          <a:cs typeface="Times New Roman" pitchFamily="18" charset="0"/>
                        </a:rPr>
                        <a:t> </a:t>
                      </a:r>
                      <a:r>
                        <a:rPr kumimoji="0" lang="en-US" sz="1700" b="1" i="1" u="none" strike="noStrike" cap="none" normalizeH="0" baseline="0" dirty="0" err="1">
                          <a:ln>
                            <a:noFill/>
                          </a:ln>
                          <a:solidFill>
                            <a:srgbClr val="FF0000"/>
                          </a:solidFill>
                          <a:effectLst/>
                          <a:latin typeface="Times New Roman" pitchFamily="18" charset="0"/>
                          <a:ea typeface="Calibri" pitchFamily="34" charset="0"/>
                          <a:cs typeface="Times New Roman" pitchFamily="18" charset="0"/>
                        </a:rPr>
                        <a:t>nghị</a:t>
                      </a:r>
                      <a:r>
                        <a:rPr kumimoji="0" lang="en-US" sz="1700" b="1" i="1" u="none" strike="noStrike" cap="none" normalizeH="0" baseline="0" dirty="0">
                          <a:ln>
                            <a:noFill/>
                          </a:ln>
                          <a:solidFill>
                            <a:srgbClr val="FF0000"/>
                          </a:solidFill>
                          <a:effectLst/>
                          <a:latin typeface="Times New Roman" pitchFamily="18" charset="0"/>
                          <a:ea typeface="Calibri" pitchFamily="34" charset="0"/>
                          <a:cs typeface="Times New Roman" pitchFamily="18" charset="0"/>
                        </a:rPr>
                        <a:t> </a:t>
                      </a:r>
                      <a:r>
                        <a:rPr kumimoji="0" lang="en-US" sz="1700" b="1" i="1" u="none" strike="noStrike" cap="none" normalizeH="0" baseline="0" dirty="0" err="1">
                          <a:ln>
                            <a:noFill/>
                          </a:ln>
                          <a:solidFill>
                            <a:srgbClr val="FF0000"/>
                          </a:solidFill>
                          <a:effectLst/>
                          <a:latin typeface="Times New Roman" pitchFamily="18" charset="0"/>
                          <a:ea typeface="Calibri" pitchFamily="34" charset="0"/>
                          <a:cs typeface="Times New Roman" pitchFamily="18" charset="0"/>
                        </a:rPr>
                        <a:t>được</a:t>
                      </a:r>
                      <a:r>
                        <a:rPr kumimoji="0" lang="en-US" sz="1700" b="1" i="1" u="none" strike="noStrike" cap="none" normalizeH="0" baseline="0" dirty="0">
                          <a:ln>
                            <a:noFill/>
                          </a:ln>
                          <a:solidFill>
                            <a:srgbClr val="FF0000"/>
                          </a:solidFill>
                          <a:effectLst/>
                          <a:latin typeface="Times New Roman" pitchFamily="18" charset="0"/>
                          <a:ea typeface="Calibri" pitchFamily="34" charset="0"/>
                          <a:cs typeface="Times New Roman" pitchFamily="18" charset="0"/>
                        </a:rPr>
                        <a:t> </a:t>
                      </a:r>
                      <a:r>
                        <a:rPr kumimoji="0" lang="en-US" sz="1700" b="1" i="1" u="none" strike="noStrike" cap="none" normalizeH="0" baseline="0" dirty="0" err="1">
                          <a:ln>
                            <a:noFill/>
                          </a:ln>
                          <a:solidFill>
                            <a:srgbClr val="FF0000"/>
                          </a:solidFill>
                          <a:effectLst/>
                          <a:latin typeface="Times New Roman" pitchFamily="18" charset="0"/>
                          <a:ea typeface="Calibri" pitchFamily="34" charset="0"/>
                          <a:cs typeface="Times New Roman" pitchFamily="18" charset="0"/>
                        </a:rPr>
                        <a:t>công</a:t>
                      </a:r>
                      <a:r>
                        <a:rPr kumimoji="0" lang="en-US" sz="1700" b="1" i="1" u="none" strike="noStrike" cap="none" normalizeH="0" baseline="0" dirty="0">
                          <a:ln>
                            <a:noFill/>
                          </a:ln>
                          <a:solidFill>
                            <a:srgbClr val="FF0000"/>
                          </a:solidFill>
                          <a:effectLst/>
                          <a:latin typeface="Times New Roman" pitchFamily="18" charset="0"/>
                          <a:ea typeface="Calibri" pitchFamily="34" charset="0"/>
                          <a:cs typeface="Times New Roman" pitchFamily="18" charset="0"/>
                        </a:rPr>
                        <a:t> </a:t>
                      </a:r>
                      <a:r>
                        <a:rPr kumimoji="0" lang="en-US" sz="1700" b="1" i="1" u="none" strike="noStrike" cap="none" normalizeH="0" baseline="0" dirty="0" err="1">
                          <a:ln>
                            <a:noFill/>
                          </a:ln>
                          <a:solidFill>
                            <a:srgbClr val="FF0000"/>
                          </a:solidFill>
                          <a:effectLst/>
                          <a:latin typeface="Times New Roman" pitchFamily="18" charset="0"/>
                          <a:ea typeface="Calibri" pitchFamily="34" charset="0"/>
                          <a:cs typeface="Times New Roman" pitchFamily="18" charset="0"/>
                        </a:rPr>
                        <a:t>nhận</a:t>
                      </a:r>
                      <a:r>
                        <a:rPr kumimoji="0" lang="sq-AL" sz="1700" b="0" i="1" u="none" strike="noStrike" cap="none" normalizeH="0" baseline="0" dirty="0">
                          <a:ln>
                            <a:noFill/>
                          </a:ln>
                          <a:solidFill>
                            <a:srgbClr val="FF0000"/>
                          </a:solidFill>
                          <a:effectLst/>
                          <a:latin typeface="Times New Roman" pitchFamily="18" charset="0"/>
                          <a:ea typeface="Calibri" pitchFamily="34" charset="0"/>
                          <a:cs typeface="Times New Roman" pitchFamily="18" charset="0"/>
                        </a:rPr>
                        <a:t> </a:t>
                      </a:r>
                      <a:r>
                        <a:rPr kumimoji="0" lang="en-US" sz="1700" b="0" i="1" u="none" strike="noStrike" cap="none" normalizeH="0" baseline="0" dirty="0" err="1">
                          <a:ln>
                            <a:noFill/>
                          </a:ln>
                          <a:solidFill>
                            <a:srgbClr val="FF0000"/>
                          </a:solidFill>
                          <a:effectLst/>
                          <a:latin typeface="Times New Roman" pitchFamily="18" charset="0"/>
                          <a:ea typeface="Calibri" pitchFamily="34" charset="0"/>
                          <a:cs typeface="Times New Roman" pitchFamily="18" charset="0"/>
                        </a:rPr>
                        <a:t>HTXSNV</a:t>
                      </a:r>
                      <a:r>
                        <a:rPr kumimoji="0" lang="sq-AL" sz="1700" b="0" i="1" u="none" strike="noStrike" cap="none" normalizeH="0" baseline="0" dirty="0">
                          <a:ln>
                            <a:noFill/>
                          </a:ln>
                          <a:solidFill>
                            <a:srgbClr val="FF0000"/>
                          </a:solidFill>
                          <a:effectLst/>
                          <a:latin typeface="Times New Roman" pitchFamily="18" charset="0"/>
                          <a:ea typeface="Calibri" pitchFamily="34" charset="0"/>
                          <a:cs typeface="Times New Roman" pitchFamily="18" charset="0"/>
                        </a:rPr>
                        <a:t> hoặc đạt danh hiệu </a:t>
                      </a:r>
                      <a:r>
                        <a:rPr kumimoji="0" lang="sq-AL" sz="1700" b="1" i="1" u="none" strike="noStrike" cap="none" normalizeH="0" baseline="0" dirty="0">
                          <a:ln>
                            <a:noFill/>
                          </a:ln>
                          <a:solidFill>
                            <a:srgbClr val="FF0000"/>
                          </a:solidFill>
                          <a:effectLst/>
                          <a:latin typeface="Times New Roman" pitchFamily="18" charset="0"/>
                          <a:ea typeface="Calibri" pitchFamily="34" charset="0"/>
                          <a:cs typeface="Times New Roman" pitchFamily="18" charset="0"/>
                        </a:rPr>
                        <a:t>Tập thể lao động xuất sắc</a:t>
                      </a:r>
                      <a:r>
                        <a:rPr kumimoji="0" lang="sq-AL" sz="1700" b="0" i="1" u="none" strike="noStrike" cap="none" normalizeH="0" baseline="0" dirty="0">
                          <a:ln>
                            <a:noFill/>
                          </a:ln>
                          <a:solidFill>
                            <a:srgbClr val="FF0000"/>
                          </a:solidFill>
                          <a:effectLst/>
                          <a:latin typeface="Times New Roman" pitchFamily="18" charset="0"/>
                          <a:ea typeface="Calibri" pitchFamily="34" charset="0"/>
                          <a:cs typeface="Times New Roman" pitchFamily="18" charset="0"/>
                        </a:rPr>
                        <a:t>, </a:t>
                      </a:r>
                      <a:r>
                        <a:rPr kumimoji="0" lang="en-US" sz="17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trong</a:t>
                      </a:r>
                      <a:r>
                        <a:rPr kumimoji="0" lang="en-US" sz="17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7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thời</a:t>
                      </a:r>
                      <a:r>
                        <a:rPr kumimoji="0" lang="en-US" sz="17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7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gian</a:t>
                      </a:r>
                      <a:r>
                        <a:rPr kumimoji="0" lang="en-US" sz="17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7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đó</a:t>
                      </a:r>
                      <a:r>
                        <a:rPr kumimoji="0" lang="en-US" sz="17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sq-AL" sz="17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có 01 Cờ C</a:t>
                      </a:r>
                      <a:r>
                        <a:rPr kumimoji="0" lang="en-US" sz="17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P</a:t>
                      </a:r>
                      <a:r>
                        <a:rPr kumimoji="0" lang="sq-AL" sz="17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7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7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hoặc</a:t>
                      </a:r>
                      <a:r>
                        <a:rPr kumimoji="0" lang="en-US" sz="17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sq-AL" sz="17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02 Cờ </a:t>
                      </a:r>
                      <a:r>
                        <a:rPr kumimoji="0" lang="en-US" sz="17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cấp</a:t>
                      </a:r>
                      <a:r>
                        <a:rPr kumimoji="0" lang="en-US" sz="17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sq-AL" sz="17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Bộ</a:t>
                      </a:r>
                      <a:r>
                        <a:rPr kumimoji="0" lang="en-US" sz="17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7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tỉnh</a:t>
                      </a:r>
                      <a:r>
                        <a:rPr kumimoji="0" lang="en-US" sz="17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7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hoặc</a:t>
                      </a:r>
                      <a:r>
                        <a:rPr kumimoji="0" lang="en-US" sz="17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sq-AL" sz="17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01 Cờ </a:t>
                      </a:r>
                      <a:r>
                        <a:rPr kumimoji="0" lang="en-US" sz="17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cấp</a:t>
                      </a:r>
                      <a:r>
                        <a:rPr kumimoji="0" lang="en-US" sz="17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7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Bộ</a:t>
                      </a:r>
                      <a:r>
                        <a:rPr kumimoji="0" lang="en-US" sz="17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7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cấp</a:t>
                      </a:r>
                      <a:r>
                        <a:rPr kumimoji="0" lang="en-US" sz="17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7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tỉnh</a:t>
                      </a:r>
                      <a:r>
                        <a:rPr kumimoji="0" lang="en-US" sz="17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sq-AL" sz="17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01 BK </a:t>
                      </a:r>
                      <a:r>
                        <a:rPr kumimoji="0" lang="en-US" sz="17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cấp</a:t>
                      </a:r>
                      <a:r>
                        <a:rPr kumimoji="0" lang="en-US" sz="17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sq-AL" sz="17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bộ</a:t>
                      </a:r>
                      <a:r>
                        <a:rPr kumimoji="0" lang="en-US" sz="17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7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tỉnh</a:t>
                      </a:r>
                      <a:r>
                        <a:rPr kumimoji="0" lang="en-US" sz="17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a:t>
                      </a:r>
                    </a:p>
                    <a:p>
                      <a:pPr marL="0" marR="0" lvl="0" indent="0" algn="just" defTabSz="914400" rtl="0" eaLnBrk="1" fontAlgn="base" latinLnBrk="0" hangingPunct="1">
                        <a:lnSpc>
                          <a:spcPct val="100000"/>
                        </a:lnSpc>
                        <a:spcBef>
                          <a:spcPct val="0"/>
                        </a:spcBef>
                        <a:spcAft>
                          <a:spcPct val="0"/>
                        </a:spcAft>
                        <a:buClrTx/>
                        <a:buSzTx/>
                        <a:buFontTx/>
                        <a:buNone/>
                        <a:tabLst/>
                      </a:pPr>
                      <a:r>
                        <a:rPr kumimoji="0" lang="en-US" sz="1700" b="1"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TT</a:t>
                      </a:r>
                      <a:r>
                        <a:rPr kumimoji="0" lang="sq-AL" sz="1700" b="1"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không thuộc đối tượng tặng Cờ thi đua trong thời gian đó có</a:t>
                      </a:r>
                      <a:r>
                        <a:rPr kumimoji="0" lang="en-US" sz="1700" b="1"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sq-AL" sz="1700" b="1"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02 BK </a:t>
                      </a:r>
                      <a:r>
                        <a:rPr kumimoji="0" lang="en-US" sz="1700" b="1"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cấp</a:t>
                      </a:r>
                      <a:r>
                        <a:rPr kumimoji="0" lang="en-US" sz="1700" b="1"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sq-AL" sz="1700" b="1"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bộ, tỉn</a:t>
                      </a:r>
                      <a:r>
                        <a:rPr kumimoji="0" lang="en-US" sz="1700" b="1"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h</a:t>
                      </a:r>
                      <a:endParaRPr kumimoji="0" lang="en-US" sz="17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endParaRPr>
                    </a:p>
                  </a:txBody>
                  <a:tcPr marL="63305" marR="63305" marT="0" marB="0"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F4EFE8">
                        <a:alpha val="0"/>
                      </a:srgbClr>
                    </a:solidFill>
                  </a:tcPr>
                </a:tc>
                <a:extLst>
                  <a:ext uri="{0D108BD9-81ED-4DB2-BD59-A6C34878D82A}">
                    <a16:rowId xmlns:a16="http://schemas.microsoft.com/office/drawing/2014/main" val="10002"/>
                  </a:ext>
                </a:extLst>
              </a:tr>
            </a:tbl>
          </a:graphicData>
        </a:graphic>
      </p:graphicFrame>
      <p:pic>
        <p:nvPicPr>
          <p:cNvPr id="37909" name="Picture 2" descr="Huân chương lao động hang I – Bimico KSB | Công ty Cổ phần Khoáng sản và  Xây dựng Bình Dươ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1" y="1524000"/>
            <a:ext cx="1140069" cy="183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78158136"/>
      </p:ext>
    </p:ext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MH" val="20160202082519"/>
  <p:tag name="MH_LIBRARY" val="GRAPHIC"/>
  <p:tag name="MH_TYPE" val="Other"/>
  <p:tag name="MH_ORDER" val="4"/>
</p:tagLst>
</file>

<file path=ppt/tags/tag2.xml><?xml version="1.0" encoding="utf-8"?>
<p:tagLst xmlns:a="http://schemas.openxmlformats.org/drawingml/2006/main" xmlns:r="http://schemas.openxmlformats.org/officeDocument/2006/relationships" xmlns:p="http://schemas.openxmlformats.org/presentationml/2006/main">
  <p:tag name="MH" val="20160202082519"/>
  <p:tag name="MH_LIBRARY" val="GRAPHIC"/>
  <p:tag name="MH_TYPE" val="Other"/>
  <p:tag name="MH_ORDER" val="4"/>
</p:tagLst>
</file>

<file path=ppt/tags/tag3.xml><?xml version="1.0" encoding="utf-8"?>
<p:tagLst xmlns:a="http://schemas.openxmlformats.org/drawingml/2006/main" xmlns:r="http://schemas.openxmlformats.org/officeDocument/2006/relationships" xmlns:p="http://schemas.openxmlformats.org/presentationml/2006/main">
  <p:tag name="MH" val="20160202082519"/>
  <p:tag name="MH_LIBRARY" val="GRAPHIC"/>
  <p:tag name="MH_TYPE" val="Other"/>
  <p:tag name="MH_ORDER" val="4"/>
</p:tagLst>
</file>

<file path=ppt/theme/theme1.xml><?xml version="1.0" encoding="utf-8"?>
<a:theme xmlns:a="http://schemas.openxmlformats.org/drawingml/2006/main" name="bai giang thi dua 2020_Ha2021_sua nen">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bai giang thi dua 2020_Ha2021_sua nen</Template>
  <TotalTime>1225</TotalTime>
  <Words>4465</Words>
  <Application>Microsoft Macintosh PowerPoint</Application>
  <PresentationFormat>On-screen Show (4:3)</PresentationFormat>
  <Paragraphs>258</Paragraphs>
  <Slides>33</Slides>
  <Notes>1</Notes>
  <HiddenSlides>0</HiddenSlides>
  <MMClips>0</MMClips>
  <ScaleCrop>false</ScaleCrop>
  <HeadingPairs>
    <vt:vector size="6" baseType="variant">
      <vt:variant>
        <vt:lpstr>Fonts Used</vt:lpstr>
      </vt:variant>
      <vt:variant>
        <vt:i4>9</vt:i4>
      </vt:variant>
      <vt:variant>
        <vt:lpstr>Theme</vt:lpstr>
      </vt:variant>
      <vt:variant>
        <vt:i4>4</vt:i4>
      </vt:variant>
      <vt:variant>
        <vt:lpstr>Slide Titles</vt:lpstr>
      </vt:variant>
      <vt:variant>
        <vt:i4>33</vt:i4>
      </vt:variant>
    </vt:vector>
  </HeadingPairs>
  <TitlesOfParts>
    <vt:vector size="46" baseType="lpstr">
      <vt:lpstr>Arial</vt:lpstr>
      <vt:lpstr>Calibri</vt:lpstr>
      <vt:lpstr>Calibri Light</vt:lpstr>
      <vt:lpstr>Times New Roman</vt:lpstr>
      <vt:lpstr>Trebuchet MS</vt:lpstr>
      <vt:lpstr>Verdana</vt:lpstr>
      <vt:lpstr>Wingdings</vt:lpstr>
      <vt:lpstr>Wingdings 2</vt:lpstr>
      <vt:lpstr>Wingdings 3</vt:lpstr>
      <vt:lpstr>bai giang thi dua 2020_Ha2021_sua nen</vt:lpstr>
      <vt:lpstr>1_Office Theme</vt:lpstr>
      <vt:lpstr>Custom Design</vt:lpstr>
      <vt:lpstr>Facet</vt:lpstr>
      <vt:lpstr>PowerPoint Presentation</vt:lpstr>
      <vt:lpstr>PowerPoint Presentation</vt:lpstr>
      <vt:lpstr>PowerPoint Presentation</vt:lpstr>
      <vt:lpstr>1. Sáng kiến, đề tài khoa học, đề án khoa học,      công trình KH&amp;CN</vt:lpstr>
      <vt:lpstr>PowerPoint Presentation</vt:lpstr>
      <vt:lpstr>2. Cờ thi đua cấp Bộ, cấp tỉnh  </vt:lpstr>
      <vt:lpstr>    3. Cờ thi đua của Chính phủ</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HỒ SƠ THỦ TỤC KHEN THƯỞNG ĐƠN GIẢN</vt:lpstr>
      <vt:lpstr>        5/ HỒ SƠ, THỦ TỤC KHEN THƯỞNG</vt:lpstr>
      <vt:lpstr>PowerPoint Presentation</vt:lpstr>
      <vt:lpstr>PowerPoint Presentation</vt:lpstr>
      <vt:lpstr>PowerPoint Presentation</vt:lpstr>
      <vt:lpstr>Hồ sơ trình Huy chương (trừ Huy chương Hữu nghị) (Điều 38 – NĐ 98/2023)</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Trân trọng cảm ơn./.</vt:lpstr>
    </vt:vector>
  </TitlesOfParts>
  <Company>HOME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VAI TRÒ QUẢN LÝ NHÀ NƯỚC VỀ  THI ĐUA KHEN THƯỞNG VÀ MỘT SỐ VẤN ĐỀ CẦN LƯU Ý TRONG CÔNG TÁC THI ĐUA, KHEN THƯỞNG</dc:title>
  <dc:creator>User</dc:creator>
  <cp:lastModifiedBy>Ngân Nguyễn</cp:lastModifiedBy>
  <cp:revision>20</cp:revision>
  <dcterms:created xsi:type="dcterms:W3CDTF">2012-06-13T17:05:35Z</dcterms:created>
  <dcterms:modified xsi:type="dcterms:W3CDTF">2024-01-14T16:04:59Z</dcterms:modified>
</cp:coreProperties>
</file>